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478" r:id="rId4"/>
  </p:sldMasterIdLst>
  <p:notesMasterIdLst>
    <p:notesMasterId r:id="rId12"/>
  </p:notesMasterIdLst>
  <p:handoutMasterIdLst>
    <p:handoutMasterId r:id="rId13"/>
  </p:handoutMasterIdLst>
  <p:sldIdLst>
    <p:sldId id="256" r:id="rId5"/>
    <p:sldId id="269" r:id="rId6"/>
    <p:sldId id="266" r:id="rId7"/>
    <p:sldId id="268" r:id="rId8"/>
    <p:sldId id="270" r:id="rId9"/>
    <p:sldId id="272" r:id="rId10"/>
    <p:sldId id="273" r:id="rId11"/>
  </p:sldIdLst>
  <p:sldSz cx="12192000" cy="6858000"/>
  <p:notesSz cx="6858000" cy="9144000"/>
  <p:defaultTextStyle>
    <a:defPPr rtl="0">
      <a:defRPr lang="x-non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6357" autoAdjust="0"/>
  </p:normalViewPr>
  <p:slideViewPr>
    <p:cSldViewPr snapToGrid="0">
      <p:cViewPr varScale="1">
        <p:scale>
          <a:sx n="153" d="100"/>
          <a:sy n="153" d="100"/>
        </p:scale>
        <p:origin x="-104" y="-152"/>
      </p:cViewPr>
      <p:guideLst>
        <p:guide orient="horz" pos="2160"/>
        <p:guide pos="3840"/>
      </p:guideLst>
    </p:cSldViewPr>
  </p:slideViewPr>
  <p:outlineViewPr>
    <p:cViewPr>
      <p:scale>
        <a:sx n="33" d="100"/>
        <a:sy n="33" d="100"/>
      </p:scale>
      <p:origin x="0" y="-474"/>
    </p:cViewPr>
  </p:outlineViewPr>
  <p:notesTextViewPr>
    <p:cViewPr>
      <p:scale>
        <a:sx n="1" d="1"/>
        <a:sy n="1" d="1"/>
      </p:scale>
      <p:origin x="0" y="0"/>
    </p:cViewPr>
  </p:notesTextViewPr>
  <p:notesViewPr>
    <p:cSldViewPr snapToGrid="0">
      <p:cViewPr varScale="1">
        <p:scale>
          <a:sx n="86" d="100"/>
          <a:sy n="86" d="100"/>
        </p:scale>
        <p:origin x="3012" y="78"/>
      </p:cViewPr>
      <p:guideLst/>
    </p:cSldViewPr>
  </p:notes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2" Type="http://schemas.openxmlformats.org/officeDocument/2006/relationships/notesMaster" Target="notesMasters/notesMaster1.xml"/><Relationship Id="rId13" Type="http://schemas.openxmlformats.org/officeDocument/2006/relationships/handoutMaster" Target="handoutMasters/handoutMaster1.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xmlns="" id="{E71D95E7-0731-4371-A1DD-0B92B5A916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xmlns="" id="{F970F750-0DCF-4CC1-9997-95357090098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E4176A-5113-4AD5-B682-151525F039BF}" type="datetime1">
              <a:rPr lang="de-DE" smtClean="0"/>
              <a:t>14.05.21</a:t>
            </a:fld>
            <a:endParaRPr lang="de-DE"/>
          </a:p>
        </p:txBody>
      </p:sp>
      <p:sp>
        <p:nvSpPr>
          <p:cNvPr id="4" name="Fußzeilenplatzhalter 3">
            <a:extLst>
              <a:ext uri="{FF2B5EF4-FFF2-40B4-BE49-F238E27FC236}">
                <a16:creationId xmlns:a16="http://schemas.microsoft.com/office/drawing/2014/main" xmlns="" id="{821234FD-756B-4FAA-A97E-31F9A7BEAE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xmlns="" id="{8B4F4E56-321B-4A4C-9A63-8E1C113098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E6DAB7-7518-4534-B5F0-91D69CB8FA1B}" type="slidenum">
              <a:rPr lang="de-DE" smtClean="0"/>
              <a:t>‹Nr.›</a:t>
            </a:fld>
            <a:endParaRPr lang="de-DE"/>
          </a:p>
        </p:txBody>
      </p:sp>
    </p:spTree>
    <p:extLst>
      <p:ext uri="{BB962C8B-B14F-4D97-AF65-F5344CB8AC3E}">
        <p14:creationId xmlns:p14="http://schemas.microsoft.com/office/powerpoint/2010/main" val="33453562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71AF427-C2EC-486E-9BA6-2D6B188ABAF9}" type="datetime1">
              <a:rPr lang="de-DE" noProof="0" smtClean="0"/>
              <a:t>14.05.21</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B68C18-1BF1-F447-95ED-60EAAE35426E}" type="slidenum">
              <a:rPr lang="de-DE" noProof="0" smtClean="0"/>
              <a:t>‹Nr.›</a:t>
            </a:fld>
            <a:endParaRPr lang="de-DE" noProof="0"/>
          </a:p>
        </p:txBody>
      </p:sp>
    </p:spTree>
    <p:extLst>
      <p:ext uri="{BB962C8B-B14F-4D97-AF65-F5344CB8AC3E}">
        <p14:creationId xmlns:p14="http://schemas.microsoft.com/office/powerpoint/2010/main" val="139175924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68B68C18-1BF1-F447-95ED-60EAAE35426E}" type="slidenum">
              <a:rPr lang="de-DE" smtClean="0"/>
              <a:t>1</a:t>
            </a:fld>
            <a:endParaRPr lang="de-DE"/>
          </a:p>
        </p:txBody>
      </p:sp>
    </p:spTree>
    <p:extLst>
      <p:ext uri="{BB962C8B-B14F-4D97-AF65-F5344CB8AC3E}">
        <p14:creationId xmlns:p14="http://schemas.microsoft.com/office/powerpoint/2010/main" val="3511593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68B68C18-1BF1-F447-95ED-60EAAE35426E}" type="slidenum">
              <a:rPr lang="de-DE" smtClean="0"/>
              <a:t>2</a:t>
            </a:fld>
            <a:endParaRPr lang="de-DE"/>
          </a:p>
        </p:txBody>
      </p:sp>
    </p:spTree>
    <p:extLst>
      <p:ext uri="{BB962C8B-B14F-4D97-AF65-F5344CB8AC3E}">
        <p14:creationId xmlns:p14="http://schemas.microsoft.com/office/powerpoint/2010/main" val="864638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68B68C18-1BF1-F447-95ED-60EAAE35426E}" type="slidenum">
              <a:rPr lang="de-DE" smtClean="0"/>
              <a:t>3</a:t>
            </a:fld>
            <a:endParaRPr lang="de-DE"/>
          </a:p>
        </p:txBody>
      </p:sp>
    </p:spTree>
    <p:extLst>
      <p:ext uri="{BB962C8B-B14F-4D97-AF65-F5344CB8AC3E}">
        <p14:creationId xmlns:p14="http://schemas.microsoft.com/office/powerpoint/2010/main" val="1069407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rtl="0"/>
            <a:fld id="{68B68C18-1BF1-F447-95ED-60EAAE35426E}" type="slidenum">
              <a:rPr lang="de-DE" smtClean="0"/>
              <a:t>4</a:t>
            </a:fld>
            <a:endParaRPr lang="de-DE"/>
          </a:p>
        </p:txBody>
      </p:sp>
    </p:spTree>
    <p:extLst>
      <p:ext uri="{BB962C8B-B14F-4D97-AF65-F5344CB8AC3E}">
        <p14:creationId xmlns:p14="http://schemas.microsoft.com/office/powerpoint/2010/main" val="1306733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bg>
      <p:bgRef idx="1001">
        <a:schemeClr val="bg2"/>
      </p:bgRef>
    </p:bg>
    <p:spTree>
      <p:nvGrpSpPr>
        <p:cNvPr id="1" name=""/>
        <p:cNvGrpSpPr/>
        <p:nvPr/>
      </p:nvGrpSpPr>
      <p:grpSpPr>
        <a:xfrm>
          <a:off x="0" y="0"/>
          <a:ext cx="0" cy="0"/>
          <a:chOff x="0" y="0"/>
          <a:chExt cx="0" cy="0"/>
        </a:xfrm>
      </p:grpSpPr>
      <p:sp>
        <p:nvSpPr>
          <p:cNvPr id="12" name="Freihandform 6" title="Seitenzahl-Form"/>
          <p:cNvSpPr/>
          <p:nvPr/>
        </p:nvSpPr>
        <p:spPr bwMode="auto">
          <a:xfrm>
            <a:off x="11784011" y="-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el 1"/>
          <p:cNvSpPr>
            <a:spLocks noGrp="1"/>
          </p:cNvSpPr>
          <p:nvPr>
            <p:ph type="ctrTitle" hasCustomPrompt="1"/>
          </p:nvPr>
        </p:nvSpPr>
        <p:spPr>
          <a:xfrm>
            <a:off x="5747656" y="1264197"/>
            <a:ext cx="5670487" cy="4268965"/>
          </a:xfrm>
        </p:spPr>
        <p:txBody>
          <a:bodyPr rtlCol="0" anchor="ctr">
            <a:normAutofit/>
          </a:bodyPr>
          <a:lstStyle>
            <a:lvl1pPr algn="l">
              <a:lnSpc>
                <a:spcPct val="85000"/>
              </a:lnSpc>
              <a:defRPr sz="5200" cap="none" baseline="0">
                <a:solidFill>
                  <a:schemeClr val="tx2"/>
                </a:solidFill>
              </a:defRPr>
            </a:lvl1pPr>
          </a:lstStyle>
          <a:p>
            <a:pPr rtl="0"/>
            <a:r>
              <a:rPr lang="de-DE" noProof="0"/>
              <a:t>Titelmasterformat durch Klicken bearbeiten</a:t>
            </a:r>
          </a:p>
        </p:txBody>
      </p:sp>
      <p:sp>
        <p:nvSpPr>
          <p:cNvPr id="3" name="Untertitel 2"/>
          <p:cNvSpPr>
            <a:spLocks noGrp="1"/>
          </p:cNvSpPr>
          <p:nvPr>
            <p:ph type="subTitle" idx="1" hasCustomPrompt="1"/>
          </p:nvPr>
        </p:nvSpPr>
        <p:spPr>
          <a:xfrm>
            <a:off x="667666" y="4151085"/>
            <a:ext cx="4633806" cy="1591181"/>
          </a:xfrm>
        </p:spPr>
        <p:txBody>
          <a:bodyPr rtlCol="0" anchor="b">
            <a:noAutofit/>
          </a:bodyPr>
          <a:lstStyle>
            <a:lvl1pPr marL="0" indent="0" algn="r">
              <a:lnSpc>
                <a:spcPct val="100000"/>
              </a:lnSpc>
              <a:spcBef>
                <a:spcPts val="0"/>
              </a:spcBef>
              <a:buNone/>
              <a:defRPr sz="23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cxnSp>
        <p:nvCxnSpPr>
          <p:cNvPr id="9" name="Gerader Verbinder 8" title="Vertikale Linie"/>
          <p:cNvCxnSpPr>
            <a:cxnSpLocks/>
          </p:cNvCxnSpPr>
          <p:nvPr/>
        </p:nvCxnSpPr>
        <p:spPr>
          <a:xfrm>
            <a:off x="5524563" y="1115733"/>
            <a:ext cx="0" cy="462653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Bildplatzhalter 10">
            <a:extLst>
              <a:ext uri="{FF2B5EF4-FFF2-40B4-BE49-F238E27FC236}">
                <a16:creationId xmlns:a16="http://schemas.microsoft.com/office/drawing/2014/main" xmlns="" id="{137A75DA-C6FF-4420-94B9-E3338D1F9A04}"/>
              </a:ext>
            </a:extLst>
          </p:cNvPr>
          <p:cNvSpPr>
            <a:spLocks noGrp="1"/>
          </p:cNvSpPr>
          <p:nvPr>
            <p:ph type="pic" sz="quarter" idx="10" hasCustomPrompt="1"/>
          </p:nvPr>
        </p:nvSpPr>
        <p:spPr>
          <a:xfrm>
            <a:off x="2743615" y="1367500"/>
            <a:ext cx="2397795" cy="2397795"/>
          </a:xfrm>
          <a:prstGeom prst="ellipse">
            <a:avLst/>
          </a:prstGeom>
          <a:solidFill>
            <a:schemeClr val="bg1"/>
          </a:solidFill>
        </p:spPr>
        <p:txBody>
          <a:bodyPr rtlCol="0" anchor="ctr"/>
          <a:lstStyle>
            <a:lvl1pPr marL="0" indent="0" algn="ctr">
              <a:buNone/>
              <a:defRPr i="1"/>
            </a:lvl1pPr>
          </a:lstStyle>
          <a:p>
            <a:pPr rtl="0"/>
            <a:r>
              <a:rPr lang="de-DE" noProof="0"/>
              <a:t>Foto im Hochformat einfügen</a:t>
            </a:r>
          </a:p>
        </p:txBody>
      </p:sp>
    </p:spTree>
    <p:extLst>
      <p:ext uri="{BB962C8B-B14F-4D97-AF65-F5344CB8AC3E}">
        <p14:creationId xmlns:p14="http://schemas.microsoft.com/office/powerpoint/2010/main" val="182742633"/>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mit Beschriftung">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xmlns=""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p:cNvSpPr>
            <a:spLocks noGrp="1"/>
          </p:cNvSpPr>
          <p:nvPr>
            <p:ph type="title" hasCustomPrompt="1"/>
          </p:nvPr>
        </p:nvSpPr>
        <p:spPr>
          <a:xfrm>
            <a:off x="762000" y="559678"/>
            <a:ext cx="3833906" cy="2221622"/>
          </a:xfrm>
        </p:spPr>
        <p:txBody>
          <a:bodyPr rtlCol="0" anchor="b"/>
          <a:lstStyle>
            <a:lvl1pPr>
              <a:defRPr>
                <a:solidFill>
                  <a:schemeClr val="bg1"/>
                </a:solidFill>
              </a:defRPr>
            </a:lvl1pPr>
          </a:lstStyle>
          <a:p>
            <a:pPr rtl="0"/>
            <a:r>
              <a:rPr lang="de-DE" noProof="0" dirty="0"/>
              <a:t>Titelmasterformat durch Klicken bearbeiten</a:t>
            </a:r>
          </a:p>
        </p:txBody>
      </p:sp>
      <p:sp>
        <p:nvSpPr>
          <p:cNvPr id="4" name="Datumsplatzhalter 3"/>
          <p:cNvSpPr>
            <a:spLocks noGrp="1"/>
          </p:cNvSpPr>
          <p:nvPr>
            <p:ph type="dt" sz="half" idx="10"/>
          </p:nvPr>
        </p:nvSpPr>
        <p:spPr/>
        <p:txBody>
          <a:bodyPr rtlCol="0"/>
          <a:lstStyle>
            <a:lvl1pPr>
              <a:defRPr>
                <a:solidFill>
                  <a:schemeClr val="bg1"/>
                </a:solidFill>
              </a:defRPr>
            </a:lvl1pPr>
          </a:lstStyle>
          <a:p>
            <a:pPr rtl="0"/>
            <a:fld id="{A08CE2FC-29B1-4675-ABAB-5F3898CDC545}" type="datetime1">
              <a:rPr lang="de-DE" noProof="0" smtClean="0"/>
              <a:t>14.05.21</a:t>
            </a:fld>
            <a:endParaRPr lang="de-DE" noProof="0"/>
          </a:p>
        </p:txBody>
      </p:sp>
      <p:sp>
        <p:nvSpPr>
          <p:cNvPr id="5" name="Fußzeilenplatzhalter 4"/>
          <p:cNvSpPr>
            <a:spLocks noGrp="1"/>
          </p:cNvSpPr>
          <p:nvPr>
            <p:ph type="ftr" sz="quarter" idx="11"/>
          </p:nvPr>
        </p:nvSpPr>
        <p:spPr/>
        <p:txBody>
          <a:bodyPr rtlCol="0"/>
          <a:lstStyle>
            <a:lvl1pPr>
              <a:defRPr>
                <a:solidFill>
                  <a:schemeClr val="bg1"/>
                </a:solidFill>
              </a:defRPr>
            </a:lvl1pPr>
          </a:lstStyle>
          <a:p>
            <a:pPr rtl="0"/>
            <a:endParaRPr lang="de-DE" noProof="0"/>
          </a:p>
        </p:txBody>
      </p:sp>
      <p:sp>
        <p:nvSpPr>
          <p:cNvPr id="6" name="Foliennummernplatzhalter 5"/>
          <p:cNvSpPr>
            <a:spLocks noGrp="1"/>
          </p:cNvSpPr>
          <p:nvPr>
            <p:ph type="sldNum" sz="quarter" idx="12"/>
          </p:nvPr>
        </p:nvSpPr>
        <p:spPr/>
        <p:txBody>
          <a:bodyPr rtlCol="0"/>
          <a:lstStyle/>
          <a:p>
            <a:pPr rtl="0"/>
            <a:fld id="{13D2E340-0663-474B-992C-9192B5C45E57}" type="slidenum">
              <a:rPr lang="de-DE" noProof="0" smtClean="0"/>
              <a:t>‹Nr.›</a:t>
            </a:fld>
            <a:endParaRPr lang="de-DE" noProof="0"/>
          </a:p>
        </p:txBody>
      </p:sp>
      <p:sp>
        <p:nvSpPr>
          <p:cNvPr id="20" name="Textplatzhalter 19">
            <a:extLst>
              <a:ext uri="{FF2B5EF4-FFF2-40B4-BE49-F238E27FC236}">
                <a16:creationId xmlns:a16="http://schemas.microsoft.com/office/drawing/2014/main" xmlns="" id="{66A1A72B-59FA-4D91-8267-669EAAD44565}"/>
              </a:ext>
            </a:extLst>
          </p:cNvPr>
          <p:cNvSpPr>
            <a:spLocks noGrp="1"/>
          </p:cNvSpPr>
          <p:nvPr>
            <p:ph type="body" sz="quarter" idx="18" hasCustomPrompt="1"/>
          </p:nvPr>
        </p:nvSpPr>
        <p:spPr>
          <a:xfrm>
            <a:off x="762000" y="2895600"/>
            <a:ext cx="3842550" cy="2855913"/>
          </a:xfrm>
        </p:spPr>
        <p:txBody>
          <a:bodyPr rtlCol="0"/>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de-DE" noProof="0"/>
              <a:t>Untertitel hier einfügen</a:t>
            </a:r>
          </a:p>
        </p:txBody>
      </p:sp>
      <p:cxnSp>
        <p:nvCxnSpPr>
          <p:cNvPr id="21" name="Gerader Verbinder 20" title="Horizontale Linie">
            <a:extLst>
              <a:ext uri="{FF2B5EF4-FFF2-40B4-BE49-F238E27FC236}">
                <a16:creationId xmlns:a16="http://schemas.microsoft.com/office/drawing/2014/main" xmlns=""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Inhaltsplatzhalter 6">
            <a:extLst>
              <a:ext uri="{FF2B5EF4-FFF2-40B4-BE49-F238E27FC236}">
                <a16:creationId xmlns:a16="http://schemas.microsoft.com/office/drawing/2014/main" xmlns="" id="{FBC751F3-ABD6-4995-8494-4932D12ACE1B}"/>
              </a:ext>
            </a:extLst>
          </p:cNvPr>
          <p:cNvSpPr>
            <a:spLocks noGrp="1"/>
          </p:cNvSpPr>
          <p:nvPr>
            <p:ph sz="quarter" idx="19" hasCustomPrompt="1"/>
          </p:nvPr>
        </p:nvSpPr>
        <p:spPr>
          <a:xfrm>
            <a:off x="5326063" y="559678"/>
            <a:ext cx="6103937" cy="519183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2875451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mit Beschriftung">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xmlns=""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p:cNvSpPr>
            <a:spLocks noGrp="1"/>
          </p:cNvSpPr>
          <p:nvPr>
            <p:ph type="title" hasCustomPrompt="1"/>
          </p:nvPr>
        </p:nvSpPr>
        <p:spPr>
          <a:xfrm>
            <a:off x="762000" y="559678"/>
            <a:ext cx="3833906" cy="2221622"/>
          </a:xfrm>
        </p:spPr>
        <p:txBody>
          <a:bodyPr rtlCol="0" anchor="b"/>
          <a:lstStyle>
            <a:lvl1pPr>
              <a:defRPr>
                <a:solidFill>
                  <a:schemeClr val="bg1"/>
                </a:solidFill>
              </a:defRPr>
            </a:lvl1pPr>
          </a:lstStyle>
          <a:p>
            <a:pPr rtl="0"/>
            <a:r>
              <a:rPr lang="de-DE" noProof="0"/>
              <a:t>Titelmasterformat durch Klicken bearbeiten</a:t>
            </a:r>
          </a:p>
        </p:txBody>
      </p:sp>
      <p:sp>
        <p:nvSpPr>
          <p:cNvPr id="4" name="Datumsplatzhalter 3"/>
          <p:cNvSpPr>
            <a:spLocks noGrp="1"/>
          </p:cNvSpPr>
          <p:nvPr>
            <p:ph type="dt" sz="half" idx="10"/>
          </p:nvPr>
        </p:nvSpPr>
        <p:spPr/>
        <p:txBody>
          <a:bodyPr rtlCol="0"/>
          <a:lstStyle>
            <a:lvl1pPr>
              <a:defRPr>
                <a:solidFill>
                  <a:schemeClr val="bg1"/>
                </a:solidFill>
              </a:defRPr>
            </a:lvl1pPr>
          </a:lstStyle>
          <a:p>
            <a:pPr rtl="0"/>
            <a:fld id="{9DDAAC63-B6FA-4CD3-92EB-F6CB59920816}" type="datetime1">
              <a:rPr lang="de-DE" noProof="0" smtClean="0"/>
              <a:t>14.05.21</a:t>
            </a:fld>
            <a:endParaRPr lang="de-DE" noProof="0"/>
          </a:p>
        </p:txBody>
      </p:sp>
      <p:sp>
        <p:nvSpPr>
          <p:cNvPr id="5" name="Fußzeilenplatzhalter 4"/>
          <p:cNvSpPr>
            <a:spLocks noGrp="1"/>
          </p:cNvSpPr>
          <p:nvPr>
            <p:ph type="ftr" sz="quarter" idx="11"/>
          </p:nvPr>
        </p:nvSpPr>
        <p:spPr/>
        <p:txBody>
          <a:bodyPr rtlCol="0"/>
          <a:lstStyle>
            <a:lvl1pPr>
              <a:defRPr>
                <a:solidFill>
                  <a:schemeClr val="bg1"/>
                </a:solidFill>
              </a:defRPr>
            </a:lvl1pPr>
          </a:lstStyle>
          <a:p>
            <a:pPr rtl="0"/>
            <a:endParaRPr lang="de-DE" noProof="0"/>
          </a:p>
        </p:txBody>
      </p:sp>
      <p:sp>
        <p:nvSpPr>
          <p:cNvPr id="6" name="Foliennummernplatzhalter 5"/>
          <p:cNvSpPr>
            <a:spLocks noGrp="1"/>
          </p:cNvSpPr>
          <p:nvPr>
            <p:ph type="sldNum" sz="quarter" idx="12"/>
          </p:nvPr>
        </p:nvSpPr>
        <p:spPr/>
        <p:txBody>
          <a:bodyPr rtlCol="0"/>
          <a:lstStyle/>
          <a:p>
            <a:pPr rtl="0"/>
            <a:fld id="{13D2E340-0663-474B-992C-9192B5C45E57}" type="slidenum">
              <a:rPr lang="de-DE" noProof="0" smtClean="0"/>
              <a:t>‹Nr.›</a:t>
            </a:fld>
            <a:endParaRPr lang="de-DE" noProof="0"/>
          </a:p>
        </p:txBody>
      </p:sp>
      <p:sp>
        <p:nvSpPr>
          <p:cNvPr id="20" name="Textplatzhalter 19">
            <a:extLst>
              <a:ext uri="{FF2B5EF4-FFF2-40B4-BE49-F238E27FC236}">
                <a16:creationId xmlns:a16="http://schemas.microsoft.com/office/drawing/2014/main" xmlns="" id="{66A1A72B-59FA-4D91-8267-669EAAD44565}"/>
              </a:ext>
            </a:extLst>
          </p:cNvPr>
          <p:cNvSpPr>
            <a:spLocks noGrp="1"/>
          </p:cNvSpPr>
          <p:nvPr>
            <p:ph type="body" sz="quarter" idx="18" hasCustomPrompt="1"/>
          </p:nvPr>
        </p:nvSpPr>
        <p:spPr>
          <a:xfrm>
            <a:off x="762000" y="2895600"/>
            <a:ext cx="3842550" cy="2855913"/>
          </a:xfrm>
        </p:spPr>
        <p:txBody>
          <a:bodyPr rtlCol="0"/>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de-DE" noProof="0"/>
              <a:t>Untertitel hier einfügen</a:t>
            </a:r>
          </a:p>
        </p:txBody>
      </p:sp>
      <p:cxnSp>
        <p:nvCxnSpPr>
          <p:cNvPr id="21" name="Gerader Verbinder 20" title="Horizontale Linie">
            <a:extLst>
              <a:ext uri="{FF2B5EF4-FFF2-40B4-BE49-F238E27FC236}">
                <a16:creationId xmlns:a16="http://schemas.microsoft.com/office/drawing/2014/main" xmlns=""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Bildplatzhalter 6">
            <a:extLst>
              <a:ext uri="{FF2B5EF4-FFF2-40B4-BE49-F238E27FC236}">
                <a16:creationId xmlns:a16="http://schemas.microsoft.com/office/drawing/2014/main" xmlns="" id="{1466EC8C-C8BE-4149-A684-18CFF4574C18}"/>
              </a:ext>
            </a:extLst>
          </p:cNvPr>
          <p:cNvSpPr>
            <a:spLocks noGrp="1"/>
          </p:cNvSpPr>
          <p:nvPr>
            <p:ph type="pic" sz="quarter" idx="19"/>
          </p:nvPr>
        </p:nvSpPr>
        <p:spPr>
          <a:xfrm>
            <a:off x="5297488" y="559678"/>
            <a:ext cx="6132512" cy="5191835"/>
          </a:xfrm>
        </p:spPr>
        <p:txBody>
          <a:bodyPr rtlCol="0" anchor="ctr"/>
          <a:lstStyle>
            <a:lvl1pPr marL="0" indent="0" algn="ctr">
              <a:buNone/>
              <a:defRPr/>
            </a:lvl1pPr>
          </a:lstStyle>
          <a:p>
            <a:pPr rtl="0"/>
            <a:r>
              <a:rPr lang="de-DE" noProof="0" smtClean="0"/>
              <a:t>Bild durch Klicken auf Symbol hinzufügen</a:t>
            </a:r>
            <a:endParaRPr lang="de-DE" noProof="0"/>
          </a:p>
        </p:txBody>
      </p:sp>
    </p:spTree>
    <p:extLst>
      <p:ext uri="{BB962C8B-B14F-4D97-AF65-F5344CB8AC3E}">
        <p14:creationId xmlns:p14="http://schemas.microsoft.com/office/powerpoint/2010/main" val="368749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xmlns=""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p:cNvSpPr>
            <a:spLocks noGrp="1"/>
          </p:cNvSpPr>
          <p:nvPr>
            <p:ph type="title" hasCustomPrompt="1"/>
          </p:nvPr>
        </p:nvSpPr>
        <p:spPr>
          <a:xfrm>
            <a:off x="762000" y="559677"/>
            <a:ext cx="3833906" cy="5274923"/>
          </a:xfrm>
        </p:spPr>
        <p:txBody>
          <a:bodyPr rtlCol="0" anchor="b">
            <a:normAutofit/>
          </a:bodyPr>
          <a:lstStyle>
            <a:lvl1pPr>
              <a:defRPr sz="3500">
                <a:solidFill>
                  <a:schemeClr val="bg1"/>
                </a:solidFill>
              </a:defRPr>
            </a:lvl1pPr>
          </a:lstStyle>
          <a:p>
            <a:pPr rtl="0"/>
            <a:r>
              <a:rPr lang="de-DE" noProof="0" dirty="0"/>
              <a:t>Titelmasterformat durch Klicken bearbeiten</a:t>
            </a:r>
          </a:p>
        </p:txBody>
      </p:sp>
      <p:sp>
        <p:nvSpPr>
          <p:cNvPr id="4" name="Datumsplatzhalter 3"/>
          <p:cNvSpPr>
            <a:spLocks noGrp="1"/>
          </p:cNvSpPr>
          <p:nvPr>
            <p:ph type="dt" sz="half" idx="10"/>
          </p:nvPr>
        </p:nvSpPr>
        <p:spPr/>
        <p:txBody>
          <a:bodyPr rtlCol="0"/>
          <a:lstStyle>
            <a:lvl1pPr>
              <a:defRPr>
                <a:solidFill>
                  <a:schemeClr val="bg1"/>
                </a:solidFill>
              </a:defRPr>
            </a:lvl1pPr>
          </a:lstStyle>
          <a:p>
            <a:pPr rtl="0"/>
            <a:fld id="{2B08A00C-54E7-41BD-AF80-B1D00BC85707}" type="datetime1">
              <a:rPr lang="de-DE" noProof="0" smtClean="0"/>
              <a:t>14.05.21</a:t>
            </a:fld>
            <a:endParaRPr lang="de-DE" noProof="0"/>
          </a:p>
        </p:txBody>
      </p:sp>
      <p:sp>
        <p:nvSpPr>
          <p:cNvPr id="5" name="Fußzeilenplatzhalter 4"/>
          <p:cNvSpPr>
            <a:spLocks noGrp="1"/>
          </p:cNvSpPr>
          <p:nvPr>
            <p:ph type="ftr" sz="quarter" idx="11"/>
          </p:nvPr>
        </p:nvSpPr>
        <p:spPr/>
        <p:txBody>
          <a:bodyPr rtlCol="0"/>
          <a:lstStyle>
            <a:lvl1pPr>
              <a:defRPr>
                <a:solidFill>
                  <a:schemeClr val="bg1"/>
                </a:solidFill>
              </a:defRPr>
            </a:lvl1pPr>
          </a:lstStyle>
          <a:p>
            <a:pPr rtl="0"/>
            <a:endParaRPr lang="de-DE" noProof="0"/>
          </a:p>
        </p:txBody>
      </p:sp>
      <p:sp>
        <p:nvSpPr>
          <p:cNvPr id="6" name="Foliennummernplatzhalter 5"/>
          <p:cNvSpPr>
            <a:spLocks noGrp="1"/>
          </p:cNvSpPr>
          <p:nvPr>
            <p:ph type="sldNum" sz="quarter" idx="12"/>
          </p:nvPr>
        </p:nvSpPr>
        <p:spPr/>
        <p:txBody>
          <a:bodyPr rtlCol="0"/>
          <a:lstStyle/>
          <a:p>
            <a:pPr rtl="0"/>
            <a:fld id="{13D2E340-0663-474B-992C-9192B5C45E57}" type="slidenum">
              <a:rPr lang="de-DE" noProof="0" smtClean="0"/>
              <a:t>‹Nr.›</a:t>
            </a:fld>
            <a:endParaRPr lang="de-DE" noProof="0"/>
          </a:p>
        </p:txBody>
      </p:sp>
      <p:cxnSp>
        <p:nvCxnSpPr>
          <p:cNvPr id="21" name="Gerader Verbinder 20" title="Horizontale Linie">
            <a:extLst>
              <a:ext uri="{FF2B5EF4-FFF2-40B4-BE49-F238E27FC236}">
                <a16:creationId xmlns:a16="http://schemas.microsoft.com/office/drawing/2014/main" xmlns=""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Inhaltsplatzhalter 2">
            <a:extLst>
              <a:ext uri="{FF2B5EF4-FFF2-40B4-BE49-F238E27FC236}">
                <a16:creationId xmlns:a16="http://schemas.microsoft.com/office/drawing/2014/main" xmlns="" id="{4889D34E-DF9E-41B7-A5EC-B9D63999B3D0}"/>
              </a:ext>
            </a:extLst>
          </p:cNvPr>
          <p:cNvSpPr>
            <a:spLocks noGrp="1"/>
          </p:cNvSpPr>
          <p:nvPr>
            <p:ph idx="1" hasCustomPrompt="1"/>
          </p:nvPr>
        </p:nvSpPr>
        <p:spPr>
          <a:xfrm>
            <a:off x="5181600" y="559678"/>
            <a:ext cx="6172200" cy="5617285"/>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Tree>
    <p:extLst>
      <p:ext uri="{BB962C8B-B14F-4D97-AF65-F5344CB8AC3E}">
        <p14:creationId xmlns:p14="http://schemas.microsoft.com/office/powerpoint/2010/main" val="3222617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normAutofit/>
          </a:bodyPr>
          <a:lstStyle>
            <a:lvl1pPr>
              <a:defRPr sz="3500"/>
            </a:lvl1pPr>
          </a:lstStyle>
          <a:p>
            <a:pPr rtl="0"/>
            <a:r>
              <a:rPr lang="de-DE" noProof="0" dirty="0"/>
              <a:t>Titelmasterformat durch Klicken bearbeiten</a:t>
            </a:r>
          </a:p>
        </p:txBody>
      </p:sp>
      <p:sp>
        <p:nvSpPr>
          <p:cNvPr id="3" name="Inhaltsplatzhalter 2"/>
          <p:cNvSpPr>
            <a:spLocks noGrp="1"/>
          </p:cNvSpPr>
          <p:nvPr>
            <p:ph sz="half" idx="1" hasCustomPrompt="1"/>
          </p:nvPr>
        </p:nvSpPr>
        <p:spPr>
          <a:xfrm>
            <a:off x="5181600" y="540628"/>
            <a:ext cx="6248400" cy="2488946"/>
          </a:xfrm>
        </p:spPr>
        <p:txBody>
          <a:bodyPr rtlCol="0"/>
          <a:lstStyle>
            <a:lvl5pPr>
              <a:defRPr i="0"/>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Inhaltsplatzhalter 3"/>
          <p:cNvSpPr>
            <a:spLocks noGrp="1"/>
          </p:cNvSpPr>
          <p:nvPr>
            <p:ph sz="half" idx="2" hasCustomPrompt="1"/>
          </p:nvPr>
        </p:nvSpPr>
        <p:spPr>
          <a:xfrm>
            <a:off x="5181600" y="3712467"/>
            <a:ext cx="6248400" cy="2482228"/>
          </a:xfrm>
        </p:spPr>
        <p:txBody>
          <a:bodyPr rtlCol="0"/>
          <a:lstStyle>
            <a:lvl5pPr>
              <a:defRPr i="0"/>
            </a:lvl5p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Datumsplatzhalter 4"/>
          <p:cNvSpPr>
            <a:spLocks noGrp="1"/>
          </p:cNvSpPr>
          <p:nvPr>
            <p:ph type="dt" sz="half" idx="10"/>
          </p:nvPr>
        </p:nvSpPr>
        <p:spPr/>
        <p:txBody>
          <a:bodyPr rtlCol="0"/>
          <a:lstStyle/>
          <a:p>
            <a:pPr rtl="0"/>
            <a:fld id="{6AFD2FCA-A679-4B49-9258-6BB8D75A3FCF}" type="datetime1">
              <a:rPr lang="de-DE" noProof="0" smtClean="0"/>
              <a:t>14.05.21</a:t>
            </a:fld>
            <a:endParaRPr lang="de-DE" noProof="0"/>
          </a:p>
        </p:txBody>
      </p:sp>
      <p:sp>
        <p:nvSpPr>
          <p:cNvPr id="6" name="Fußzeilenplatzhalter 5"/>
          <p:cNvSpPr>
            <a:spLocks noGrp="1"/>
          </p:cNvSpPr>
          <p:nvPr>
            <p:ph type="ftr" sz="quarter" idx="11"/>
          </p:nvPr>
        </p:nvSpPr>
        <p:spPr/>
        <p:txBody>
          <a:bodyPr rtlCol="0"/>
          <a:lstStyle/>
          <a:p>
            <a:pPr rtl="0"/>
            <a:endParaRPr lang="de-DE" noProof="0"/>
          </a:p>
        </p:txBody>
      </p:sp>
      <p:sp>
        <p:nvSpPr>
          <p:cNvPr id="7" name="Foliennummernplatzhalter 6"/>
          <p:cNvSpPr>
            <a:spLocks noGrp="1"/>
          </p:cNvSpPr>
          <p:nvPr>
            <p:ph type="sldNum" sz="quarter" idx="12"/>
          </p:nvPr>
        </p:nvSpPr>
        <p:spPr/>
        <p:txBody>
          <a:bodyPr rtlCol="0"/>
          <a:lstStyle/>
          <a:p>
            <a:pPr rtl="0"/>
            <a:fld id="{13D2E340-0663-474B-992C-9192B5C45E57}" type="slidenum">
              <a:rPr lang="de-DE" noProof="0" smtClean="0"/>
              <a:t>‹Nr.›</a:t>
            </a:fld>
            <a:endParaRPr lang="de-DE" noProof="0"/>
          </a:p>
        </p:txBody>
      </p:sp>
    </p:spTree>
    <p:extLst>
      <p:ext uri="{BB962C8B-B14F-4D97-AF65-F5344CB8AC3E}">
        <p14:creationId xmlns:p14="http://schemas.microsoft.com/office/powerpoint/2010/main" val="2454302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2000" y="557784"/>
            <a:ext cx="3831336" cy="4956048"/>
          </a:xfrm>
        </p:spPr>
        <p:txBody>
          <a:bodyPr rtlCol="0"/>
          <a:lstStyle/>
          <a:p>
            <a:pPr rtl="0"/>
            <a:r>
              <a:rPr lang="de-DE" noProof="0"/>
              <a:t>Titelmasterformat durch Klicken bearbeiten</a:t>
            </a:r>
          </a:p>
        </p:txBody>
      </p:sp>
      <p:sp>
        <p:nvSpPr>
          <p:cNvPr id="3" name="Textplatzhalter 2"/>
          <p:cNvSpPr>
            <a:spLocks noGrp="1"/>
          </p:cNvSpPr>
          <p:nvPr>
            <p:ph type="body" idx="1" hasCustomPrompt="1"/>
          </p:nvPr>
        </p:nvSpPr>
        <p:spPr>
          <a:xfrm>
            <a:off x="5181600" y="558065"/>
            <a:ext cx="6245352" cy="914400"/>
          </a:xfrm>
        </p:spPr>
        <p:txBody>
          <a:bodyPr rtlCol="0"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4" name="Inhaltsplatzhalter 3"/>
          <p:cNvSpPr>
            <a:spLocks noGrp="1"/>
          </p:cNvSpPr>
          <p:nvPr>
            <p:ph sz="half" idx="2" hasCustomPrompt="1"/>
          </p:nvPr>
        </p:nvSpPr>
        <p:spPr>
          <a:xfrm>
            <a:off x="5181600" y="1526671"/>
            <a:ext cx="6245352" cy="175564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extplatzhalter 4"/>
          <p:cNvSpPr>
            <a:spLocks noGrp="1"/>
          </p:cNvSpPr>
          <p:nvPr>
            <p:ph type="body" sz="quarter" idx="3" hasCustomPrompt="1"/>
          </p:nvPr>
        </p:nvSpPr>
        <p:spPr>
          <a:xfrm>
            <a:off x="5181600" y="3700826"/>
            <a:ext cx="6248400" cy="914400"/>
          </a:xfrm>
        </p:spPr>
        <p:txBody>
          <a:bodyPr rtlCol="0"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de-DE" noProof="0"/>
              <a:t>Textmasterformate bearbeiten</a:t>
            </a:r>
          </a:p>
        </p:txBody>
      </p:sp>
      <p:sp>
        <p:nvSpPr>
          <p:cNvPr id="6" name="Inhaltsplatzhalter 5"/>
          <p:cNvSpPr>
            <a:spLocks noGrp="1"/>
          </p:cNvSpPr>
          <p:nvPr>
            <p:ph sz="quarter" idx="4" hasCustomPrompt="1"/>
          </p:nvPr>
        </p:nvSpPr>
        <p:spPr>
          <a:xfrm>
            <a:off x="5181600" y="4669432"/>
            <a:ext cx="6245352" cy="1755648"/>
          </a:xfrm>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7" name="Datumsplatzhalter 6"/>
          <p:cNvSpPr>
            <a:spLocks noGrp="1"/>
          </p:cNvSpPr>
          <p:nvPr>
            <p:ph type="dt" sz="half" idx="10"/>
          </p:nvPr>
        </p:nvSpPr>
        <p:spPr/>
        <p:txBody>
          <a:bodyPr rtlCol="0"/>
          <a:lstStyle/>
          <a:p>
            <a:pPr rtl="0"/>
            <a:fld id="{5B9DCD6E-61FA-4C6E-B3CF-37F86CB18751}" type="datetime1">
              <a:rPr lang="de-DE" noProof="0" smtClean="0"/>
              <a:t>14.05.21</a:t>
            </a:fld>
            <a:endParaRPr lang="de-DE" noProof="0"/>
          </a:p>
        </p:txBody>
      </p:sp>
      <p:sp>
        <p:nvSpPr>
          <p:cNvPr id="8" name="Fußzeilenplatzhalter 7"/>
          <p:cNvSpPr>
            <a:spLocks noGrp="1"/>
          </p:cNvSpPr>
          <p:nvPr>
            <p:ph type="ftr" sz="quarter" idx="11"/>
          </p:nvPr>
        </p:nvSpPr>
        <p:spPr/>
        <p:txBody>
          <a:bodyPr rtlCol="0"/>
          <a:lstStyle/>
          <a:p>
            <a:pPr rtl="0"/>
            <a:endParaRPr lang="de-DE" noProof="0"/>
          </a:p>
        </p:txBody>
      </p:sp>
      <p:sp>
        <p:nvSpPr>
          <p:cNvPr id="9" name="Foliennummernplatzhalter 8"/>
          <p:cNvSpPr>
            <a:spLocks noGrp="1"/>
          </p:cNvSpPr>
          <p:nvPr>
            <p:ph type="sldNum" sz="quarter" idx="12"/>
          </p:nvPr>
        </p:nvSpPr>
        <p:spPr/>
        <p:txBody>
          <a:bodyPr rtlCol="0"/>
          <a:lstStyle/>
          <a:p>
            <a:pPr rtl="0"/>
            <a:fld id="{13D2E340-0663-474B-992C-9192B5C45E57}" type="slidenum">
              <a:rPr lang="de-DE" noProof="0" smtClean="0"/>
              <a:t>‹Nr.›</a:t>
            </a:fld>
            <a:endParaRPr lang="de-DE" noProof="0"/>
          </a:p>
        </p:txBody>
      </p:sp>
    </p:spTree>
    <p:extLst>
      <p:ext uri="{BB962C8B-B14F-4D97-AF65-F5344CB8AC3E}">
        <p14:creationId xmlns:p14="http://schemas.microsoft.com/office/powerpoint/2010/main" val="4277019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de-DE" noProof="0"/>
              <a:t>Titelmasterformat durch Klicken bearbeiten</a:t>
            </a:r>
          </a:p>
        </p:txBody>
      </p:sp>
      <p:sp>
        <p:nvSpPr>
          <p:cNvPr id="3" name="Datumsplatzhalter 2"/>
          <p:cNvSpPr>
            <a:spLocks noGrp="1"/>
          </p:cNvSpPr>
          <p:nvPr>
            <p:ph type="dt" sz="half" idx="10"/>
          </p:nvPr>
        </p:nvSpPr>
        <p:spPr/>
        <p:txBody>
          <a:bodyPr rtlCol="0"/>
          <a:lstStyle/>
          <a:p>
            <a:pPr rtl="0"/>
            <a:fld id="{1C0544BF-3A04-4DF4-BF7D-A9801B34273A}" type="datetime1">
              <a:rPr lang="de-DE" noProof="0" smtClean="0"/>
              <a:t>14.05.21</a:t>
            </a:fld>
            <a:endParaRPr lang="de-DE" noProof="0"/>
          </a:p>
        </p:txBody>
      </p:sp>
      <p:sp>
        <p:nvSpPr>
          <p:cNvPr id="4" name="Fußzeilenplatzhalter 3"/>
          <p:cNvSpPr>
            <a:spLocks noGrp="1"/>
          </p:cNvSpPr>
          <p:nvPr>
            <p:ph type="ftr" sz="quarter" idx="11"/>
          </p:nvPr>
        </p:nvSpPr>
        <p:spPr/>
        <p:txBody>
          <a:bodyPr rtlCol="0"/>
          <a:lstStyle/>
          <a:p>
            <a:pPr rtl="0"/>
            <a:endParaRPr lang="de-DE" noProof="0"/>
          </a:p>
        </p:txBody>
      </p:sp>
      <p:sp>
        <p:nvSpPr>
          <p:cNvPr id="5" name="Foliennummernplatzhalter 4"/>
          <p:cNvSpPr>
            <a:spLocks noGrp="1"/>
          </p:cNvSpPr>
          <p:nvPr>
            <p:ph type="sldNum" sz="quarter" idx="12"/>
          </p:nvPr>
        </p:nvSpPr>
        <p:spPr/>
        <p:txBody>
          <a:bodyPr rtlCol="0"/>
          <a:lstStyle/>
          <a:p>
            <a:pPr rtl="0"/>
            <a:fld id="{13D2E340-0663-474B-992C-9192B5C45E57}" type="slidenum">
              <a:rPr lang="de-DE" noProof="0" smtClean="0"/>
              <a:t>‹Nr.›</a:t>
            </a:fld>
            <a:endParaRPr lang="de-DE" noProof="0"/>
          </a:p>
        </p:txBody>
      </p:sp>
    </p:spTree>
    <p:extLst>
      <p:ext uri="{BB962C8B-B14F-4D97-AF65-F5344CB8AC3E}">
        <p14:creationId xmlns:p14="http://schemas.microsoft.com/office/powerpoint/2010/main" val="2043447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rtlCol="0"/>
          <a:lstStyle/>
          <a:p>
            <a:pPr rtl="0"/>
            <a:fld id="{1D48BE89-2392-4EC4-98E2-FD62DE9F2739}" type="datetime1">
              <a:rPr lang="de-DE" noProof="0" smtClean="0"/>
              <a:t>14.05.21</a:t>
            </a:fld>
            <a:endParaRPr lang="de-DE" noProof="0"/>
          </a:p>
        </p:txBody>
      </p:sp>
      <p:sp>
        <p:nvSpPr>
          <p:cNvPr id="3" name="Fußzeilenplatzhalter 2"/>
          <p:cNvSpPr>
            <a:spLocks noGrp="1"/>
          </p:cNvSpPr>
          <p:nvPr>
            <p:ph type="ftr" sz="quarter" idx="11"/>
          </p:nvPr>
        </p:nvSpPr>
        <p:spPr/>
        <p:txBody>
          <a:bodyPr rtlCol="0"/>
          <a:lstStyle/>
          <a:p>
            <a:pPr rtl="0"/>
            <a:endParaRPr lang="de-DE" noProof="0"/>
          </a:p>
        </p:txBody>
      </p:sp>
      <p:sp>
        <p:nvSpPr>
          <p:cNvPr id="4" name="Foliennummernplatzhalter 3"/>
          <p:cNvSpPr>
            <a:spLocks noGrp="1"/>
          </p:cNvSpPr>
          <p:nvPr>
            <p:ph type="sldNum" sz="quarter" idx="12"/>
          </p:nvPr>
        </p:nvSpPr>
        <p:spPr/>
        <p:txBody>
          <a:bodyPr rtlCol="0"/>
          <a:lstStyle/>
          <a:p>
            <a:pPr rtl="0"/>
            <a:fld id="{13D2E340-0663-474B-992C-9192B5C45E57}" type="slidenum">
              <a:rPr lang="de-DE" noProof="0" smtClean="0"/>
              <a:t>‹Nr.›</a:t>
            </a:fld>
            <a:endParaRPr lang="de-DE" noProof="0"/>
          </a:p>
        </p:txBody>
      </p:sp>
    </p:spTree>
    <p:extLst>
      <p:ext uri="{BB962C8B-B14F-4D97-AF65-F5344CB8AC3E}">
        <p14:creationId xmlns:p14="http://schemas.microsoft.com/office/powerpoint/2010/main" val="823902382"/>
      </p:ext>
    </p:extLst>
  </p:cSld>
  <p:clrMapOvr>
    <a:masterClrMapping/>
  </p:clrMapOvr>
  <p:extLst mod="1">
    <p:ext uri="{DCECCB84-F9BA-43D5-87BE-67443E8EF086}">
      <p15:sldGuideLst xmlns:p15="http://schemas.microsoft.com/office/powerpoint/2012/main" xmlns=""/>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xmlns="" id="{9E2565D1-06D8-4141-9B5F-95C29313C16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10" name="Textplatzhalter 19">
            <a:extLst>
              <a:ext uri="{FF2B5EF4-FFF2-40B4-BE49-F238E27FC236}">
                <a16:creationId xmlns:a16="http://schemas.microsoft.com/office/drawing/2014/main" xmlns="" id="{04FBD4F5-432F-4C2D-A734-6CC48615FF21}"/>
              </a:ext>
            </a:extLst>
          </p:cNvPr>
          <p:cNvSpPr>
            <a:spLocks noGrp="1"/>
          </p:cNvSpPr>
          <p:nvPr>
            <p:ph type="body" sz="quarter" idx="18" hasCustomPrompt="1"/>
          </p:nvPr>
        </p:nvSpPr>
        <p:spPr>
          <a:xfrm>
            <a:off x="762000" y="2895600"/>
            <a:ext cx="3842550" cy="2855913"/>
          </a:xfrm>
        </p:spPr>
        <p:txBody>
          <a:bodyPr rtlCol="0"/>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de-DE" noProof="0"/>
              <a:t>Untertitel hier einfügen</a:t>
            </a:r>
          </a:p>
        </p:txBody>
      </p:sp>
      <p:sp>
        <p:nvSpPr>
          <p:cNvPr id="3" name="Inhaltsplatzhalter 2"/>
          <p:cNvSpPr>
            <a:spLocks noGrp="1"/>
          </p:cNvSpPr>
          <p:nvPr>
            <p:ph idx="1" hasCustomPrompt="1"/>
          </p:nvPr>
        </p:nvSpPr>
        <p:spPr/>
        <p:txBody>
          <a:bodyPr rtlCol="0"/>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10"/>
          </p:nvPr>
        </p:nvSpPr>
        <p:spPr/>
        <p:txBody>
          <a:bodyPr rtlCol="0"/>
          <a:lstStyle/>
          <a:p>
            <a:pPr rtl="0"/>
            <a:fld id="{46311418-1008-4B30-9302-EB2F8596A3A5}" type="datetime1">
              <a:rPr lang="de-DE" noProof="0" smtClean="0"/>
              <a:t>14.05.21</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13D2E340-0663-474B-992C-9192B5C45E57}" type="slidenum">
              <a:rPr lang="de-DE" noProof="0" smtClean="0"/>
              <a:t>‹Nr.›</a:t>
            </a:fld>
            <a:endParaRPr lang="de-DE" noProof="0"/>
          </a:p>
        </p:txBody>
      </p:sp>
      <p:sp>
        <p:nvSpPr>
          <p:cNvPr id="11" name="Titel 1">
            <a:extLst>
              <a:ext uri="{FF2B5EF4-FFF2-40B4-BE49-F238E27FC236}">
                <a16:creationId xmlns:a16="http://schemas.microsoft.com/office/drawing/2014/main" xmlns="" id="{3837580B-9009-4524-B820-7ACB27BCBEB4}"/>
              </a:ext>
            </a:extLst>
          </p:cNvPr>
          <p:cNvSpPr>
            <a:spLocks noGrp="1"/>
          </p:cNvSpPr>
          <p:nvPr>
            <p:ph type="title" hasCustomPrompt="1"/>
          </p:nvPr>
        </p:nvSpPr>
        <p:spPr>
          <a:xfrm>
            <a:off x="762000" y="559678"/>
            <a:ext cx="3833906" cy="2221622"/>
          </a:xfrm>
        </p:spPr>
        <p:txBody>
          <a:bodyPr rtlCol="0" anchor="b"/>
          <a:lstStyle/>
          <a:p>
            <a:pPr rtl="0"/>
            <a:r>
              <a:rPr lang="de-DE" noProof="0"/>
              <a:t>Titelmasterformat durch Klicken bearbeiten</a:t>
            </a:r>
          </a:p>
        </p:txBody>
      </p:sp>
      <p:cxnSp>
        <p:nvCxnSpPr>
          <p:cNvPr id="12" name="Gerader Verbinder 11" title="Horizontale Linie">
            <a:extLst>
              <a:ext uri="{FF2B5EF4-FFF2-40B4-BE49-F238E27FC236}">
                <a16:creationId xmlns:a16="http://schemas.microsoft.com/office/drawing/2014/main" xmlns="" id="{54F1A406-73A8-450C-B21C-AA9616F476C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954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bildung 6/Aufzählungszeichen hell">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xmlns="" id="{16C1126B-4E27-49D1-926A-A5CDC562C77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p:cNvSpPr>
            <a:spLocks noGrp="1"/>
          </p:cNvSpPr>
          <p:nvPr>
            <p:ph type="title" hasCustomPrompt="1"/>
          </p:nvPr>
        </p:nvSpPr>
        <p:spPr>
          <a:xfrm>
            <a:off x="762000" y="559678"/>
            <a:ext cx="3833906" cy="2221622"/>
          </a:xfrm>
        </p:spPr>
        <p:txBody>
          <a:bodyPr rtlCol="0" anchor="b"/>
          <a:lstStyle/>
          <a:p>
            <a:pPr rtl="0"/>
            <a:r>
              <a:rPr lang="de-DE" noProof="0"/>
              <a:t>Titelmasterformat durch Klicken bearbeiten</a:t>
            </a:r>
          </a:p>
        </p:txBody>
      </p:sp>
      <p:sp>
        <p:nvSpPr>
          <p:cNvPr id="4" name="Datumsplatzhalter 3"/>
          <p:cNvSpPr>
            <a:spLocks noGrp="1"/>
          </p:cNvSpPr>
          <p:nvPr>
            <p:ph type="dt" sz="half" idx="10"/>
          </p:nvPr>
        </p:nvSpPr>
        <p:spPr/>
        <p:txBody>
          <a:bodyPr rtlCol="0"/>
          <a:lstStyle/>
          <a:p>
            <a:pPr rtl="0"/>
            <a:fld id="{30301DE1-6F21-4DA3-8107-786115CB6709}" type="datetime1">
              <a:rPr lang="de-DE" noProof="0" smtClean="0"/>
              <a:t>14.05.21</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13D2E340-0663-474B-992C-9192B5C45E57}" type="slidenum">
              <a:rPr lang="de-DE" noProof="0" smtClean="0"/>
              <a:t>‹Nr.›</a:t>
            </a:fld>
            <a:endParaRPr lang="de-DE" noProof="0"/>
          </a:p>
        </p:txBody>
      </p:sp>
      <p:sp>
        <p:nvSpPr>
          <p:cNvPr id="20" name="Textplatzhalter 19">
            <a:extLst>
              <a:ext uri="{FF2B5EF4-FFF2-40B4-BE49-F238E27FC236}">
                <a16:creationId xmlns:a16="http://schemas.microsoft.com/office/drawing/2014/main" xmlns="" id="{66A1A72B-59FA-4D91-8267-669EAAD44565}"/>
              </a:ext>
            </a:extLst>
          </p:cNvPr>
          <p:cNvSpPr>
            <a:spLocks noGrp="1"/>
          </p:cNvSpPr>
          <p:nvPr>
            <p:ph type="body" sz="quarter" idx="18" hasCustomPrompt="1"/>
          </p:nvPr>
        </p:nvSpPr>
        <p:spPr>
          <a:xfrm>
            <a:off x="762000" y="2895600"/>
            <a:ext cx="3842550" cy="2855913"/>
          </a:xfrm>
        </p:spPr>
        <p:txBody>
          <a:bodyPr rtlCol="0"/>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de-DE" noProof="0"/>
              <a:t>Untertitel hier einfügen</a:t>
            </a:r>
          </a:p>
        </p:txBody>
      </p:sp>
      <p:cxnSp>
        <p:nvCxnSpPr>
          <p:cNvPr id="21" name="Gerader Verbinder 20" title="Horizontale Linie">
            <a:extLst>
              <a:ext uri="{FF2B5EF4-FFF2-40B4-BE49-F238E27FC236}">
                <a16:creationId xmlns:a16="http://schemas.microsoft.com/office/drawing/2014/main" xmlns="" id="{D75086F1-E157-4A98-93DB-478F34A1158E}"/>
              </a:ext>
            </a:extLst>
          </p:cNvPr>
          <p:cNvCxnSpPr/>
          <p:nvPr userDrawn="1"/>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Inhaltsplatzhalter 2">
            <a:extLst>
              <a:ext uri="{FF2B5EF4-FFF2-40B4-BE49-F238E27FC236}">
                <a16:creationId xmlns:a16="http://schemas.microsoft.com/office/drawing/2014/main" xmlns="" id="{0CF91DE7-F23F-444D-B56E-B059EC98D983}"/>
              </a:ext>
            </a:extLst>
          </p:cNvPr>
          <p:cNvSpPr>
            <a:spLocks noGrp="1"/>
          </p:cNvSpPr>
          <p:nvPr>
            <p:ph idx="1" hasCustomPrompt="1"/>
          </p:nvPr>
        </p:nvSpPr>
        <p:spPr>
          <a:xfrm>
            <a:off x="5162550"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de-DE" noProof="0"/>
              <a:t>Beschreibung des Punkts</a:t>
            </a:r>
          </a:p>
        </p:txBody>
      </p:sp>
      <p:sp>
        <p:nvSpPr>
          <p:cNvPr id="19" name="Textplatzhalter 8">
            <a:extLst>
              <a:ext uri="{FF2B5EF4-FFF2-40B4-BE49-F238E27FC236}">
                <a16:creationId xmlns:a16="http://schemas.microsoft.com/office/drawing/2014/main" xmlns="" id="{DD8B7AFB-040F-4222-BF21-649EEB9B7663}"/>
              </a:ext>
            </a:extLst>
          </p:cNvPr>
          <p:cNvSpPr>
            <a:spLocks noGrp="1"/>
          </p:cNvSpPr>
          <p:nvPr>
            <p:ph type="body" sz="quarter" idx="13" hasCustomPrompt="1"/>
          </p:nvPr>
        </p:nvSpPr>
        <p:spPr>
          <a:xfrm>
            <a:off x="7295581"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de-DE" noProof="0"/>
              <a:t>Beschreibung des Punkts</a:t>
            </a:r>
          </a:p>
        </p:txBody>
      </p:sp>
      <p:sp>
        <p:nvSpPr>
          <p:cNvPr id="22" name="Textplatzhalter 10">
            <a:extLst>
              <a:ext uri="{FF2B5EF4-FFF2-40B4-BE49-F238E27FC236}">
                <a16:creationId xmlns:a16="http://schemas.microsoft.com/office/drawing/2014/main" xmlns="" id="{36C44B50-DCD8-4661-AE20-1744F5052F2B}"/>
              </a:ext>
            </a:extLst>
          </p:cNvPr>
          <p:cNvSpPr>
            <a:spLocks noGrp="1"/>
          </p:cNvSpPr>
          <p:nvPr>
            <p:ph type="body" sz="quarter" idx="14" hasCustomPrompt="1"/>
          </p:nvPr>
        </p:nvSpPr>
        <p:spPr>
          <a:xfrm>
            <a:off x="9428613"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de-DE" noProof="0"/>
              <a:t>Beschreibung des Punkts</a:t>
            </a:r>
          </a:p>
        </p:txBody>
      </p:sp>
      <p:sp>
        <p:nvSpPr>
          <p:cNvPr id="23" name="Textplatzhalter 6">
            <a:extLst>
              <a:ext uri="{FF2B5EF4-FFF2-40B4-BE49-F238E27FC236}">
                <a16:creationId xmlns:a16="http://schemas.microsoft.com/office/drawing/2014/main" xmlns="" id="{C0107EA4-5D36-4C90-97D0-F9F14116BDE7}"/>
              </a:ext>
            </a:extLst>
          </p:cNvPr>
          <p:cNvSpPr>
            <a:spLocks noGrp="1"/>
          </p:cNvSpPr>
          <p:nvPr>
            <p:ph type="body" sz="quarter" idx="19" hasCustomPrompt="1"/>
          </p:nvPr>
        </p:nvSpPr>
        <p:spPr>
          <a:xfrm>
            <a:off x="5162550" y="3429000"/>
            <a:ext cx="1944000" cy="2700000"/>
          </a:xfrm>
          <a:solidFill>
            <a:schemeClr val="bg1"/>
          </a:solidFill>
        </p:spPr>
        <p:txBody>
          <a:bodyPr lIns="0" tIns="1332000" rIns="0" bIns="0" rtlCol="0"/>
          <a:lstStyle>
            <a:lvl1pPr marL="0" indent="0" algn="ctr">
              <a:buNone/>
              <a:defRPr sz="1600">
                <a:solidFill>
                  <a:schemeClr val="tx1">
                    <a:lumMod val="85000"/>
                    <a:lumOff val="15000"/>
                  </a:schemeClr>
                </a:solidFill>
              </a:defRPr>
            </a:lvl1pPr>
          </a:lstStyle>
          <a:p>
            <a:pPr lvl="0" rtl="0"/>
            <a:r>
              <a:rPr lang="de-DE" noProof="0"/>
              <a:t>Beschreibung des Punkts</a:t>
            </a:r>
          </a:p>
        </p:txBody>
      </p:sp>
      <p:sp>
        <p:nvSpPr>
          <p:cNvPr id="24" name="Textplatzhalter 15">
            <a:extLst>
              <a:ext uri="{FF2B5EF4-FFF2-40B4-BE49-F238E27FC236}">
                <a16:creationId xmlns:a16="http://schemas.microsoft.com/office/drawing/2014/main" xmlns="" id="{CB22D40E-097C-4007-9190-A37498065321}"/>
              </a:ext>
            </a:extLst>
          </p:cNvPr>
          <p:cNvSpPr>
            <a:spLocks noGrp="1"/>
          </p:cNvSpPr>
          <p:nvPr>
            <p:ph type="body" sz="quarter" idx="20" hasCustomPrompt="1"/>
          </p:nvPr>
        </p:nvSpPr>
        <p:spPr>
          <a:xfrm>
            <a:off x="7295356" y="3429000"/>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de-DE" noProof="0"/>
              <a:t>Beschreibung des Punkts</a:t>
            </a:r>
          </a:p>
        </p:txBody>
      </p:sp>
      <p:sp>
        <p:nvSpPr>
          <p:cNvPr id="25" name="Textplatzhalter 18">
            <a:extLst>
              <a:ext uri="{FF2B5EF4-FFF2-40B4-BE49-F238E27FC236}">
                <a16:creationId xmlns:a16="http://schemas.microsoft.com/office/drawing/2014/main" xmlns="" id="{D385A57E-D5E6-4E0A-BE4C-C1B40196AB2B}"/>
              </a:ext>
            </a:extLst>
          </p:cNvPr>
          <p:cNvSpPr>
            <a:spLocks noGrp="1"/>
          </p:cNvSpPr>
          <p:nvPr>
            <p:ph type="body" sz="quarter" idx="21" hasCustomPrompt="1"/>
          </p:nvPr>
        </p:nvSpPr>
        <p:spPr>
          <a:xfrm>
            <a:off x="9428163" y="3429000"/>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de-DE" noProof="0"/>
              <a:t>Beschreibung des Punkts</a:t>
            </a:r>
          </a:p>
        </p:txBody>
      </p:sp>
      <p:sp>
        <p:nvSpPr>
          <p:cNvPr id="26" name="Bildplatzhalter 22">
            <a:extLst>
              <a:ext uri="{FF2B5EF4-FFF2-40B4-BE49-F238E27FC236}">
                <a16:creationId xmlns:a16="http://schemas.microsoft.com/office/drawing/2014/main" xmlns="" id="{3D1BBD84-BA1A-4F7F-BD78-6D42162E33D5}"/>
              </a:ext>
            </a:extLst>
          </p:cNvPr>
          <p:cNvSpPr>
            <a:spLocks noGrp="1"/>
          </p:cNvSpPr>
          <p:nvPr>
            <p:ph type="pic" sz="quarter" idx="22" hasCustomPrompt="1"/>
          </p:nvPr>
        </p:nvSpPr>
        <p:spPr>
          <a:xfrm>
            <a:off x="5648550"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de-DE" noProof="0"/>
              <a:t>Insert Icon / Picture</a:t>
            </a:r>
          </a:p>
        </p:txBody>
      </p:sp>
      <p:sp>
        <p:nvSpPr>
          <p:cNvPr id="27" name="Bildplatzhalter 24">
            <a:extLst>
              <a:ext uri="{FF2B5EF4-FFF2-40B4-BE49-F238E27FC236}">
                <a16:creationId xmlns:a16="http://schemas.microsoft.com/office/drawing/2014/main" xmlns="" id="{75DDD589-ADD5-491E-B180-F1FCDF9ED6A1}"/>
              </a:ext>
            </a:extLst>
          </p:cNvPr>
          <p:cNvSpPr>
            <a:spLocks noGrp="1"/>
          </p:cNvSpPr>
          <p:nvPr>
            <p:ph type="pic" sz="quarter" idx="23" hasCustomPrompt="1"/>
          </p:nvPr>
        </p:nvSpPr>
        <p:spPr>
          <a:xfrm>
            <a:off x="7781581"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de-DE" noProof="0"/>
              <a:t>Insert Icon / Picture</a:t>
            </a:r>
          </a:p>
        </p:txBody>
      </p:sp>
      <p:sp>
        <p:nvSpPr>
          <p:cNvPr id="28" name="Bildplatzhalter 26">
            <a:extLst>
              <a:ext uri="{FF2B5EF4-FFF2-40B4-BE49-F238E27FC236}">
                <a16:creationId xmlns:a16="http://schemas.microsoft.com/office/drawing/2014/main" xmlns="" id="{BFFFDD99-5C1A-4C7C-8FA2-BEA3DB4BA884}"/>
              </a:ext>
            </a:extLst>
          </p:cNvPr>
          <p:cNvSpPr>
            <a:spLocks noGrp="1"/>
          </p:cNvSpPr>
          <p:nvPr>
            <p:ph type="pic" sz="quarter" idx="24" hasCustomPrompt="1"/>
          </p:nvPr>
        </p:nvSpPr>
        <p:spPr>
          <a:xfrm>
            <a:off x="9914613"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de-DE" noProof="0"/>
              <a:t>Symbol/Bild einfügen</a:t>
            </a:r>
          </a:p>
        </p:txBody>
      </p:sp>
      <p:sp>
        <p:nvSpPr>
          <p:cNvPr id="29" name="Bildplatzhalter 30">
            <a:extLst>
              <a:ext uri="{FF2B5EF4-FFF2-40B4-BE49-F238E27FC236}">
                <a16:creationId xmlns:a16="http://schemas.microsoft.com/office/drawing/2014/main" xmlns="" id="{23C5456C-A352-4CF6-8671-B2572BAD518D}"/>
              </a:ext>
            </a:extLst>
          </p:cNvPr>
          <p:cNvSpPr>
            <a:spLocks noGrp="1"/>
          </p:cNvSpPr>
          <p:nvPr>
            <p:ph type="pic" sz="quarter" idx="25" hasCustomPrompt="1"/>
          </p:nvPr>
        </p:nvSpPr>
        <p:spPr>
          <a:xfrm>
            <a:off x="5648550"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de-DE" noProof="0"/>
              <a:t>Symbol/Bild einfügen</a:t>
            </a:r>
          </a:p>
        </p:txBody>
      </p:sp>
      <p:sp>
        <p:nvSpPr>
          <p:cNvPr id="30" name="Bildplatzhalter 32">
            <a:extLst>
              <a:ext uri="{FF2B5EF4-FFF2-40B4-BE49-F238E27FC236}">
                <a16:creationId xmlns:a16="http://schemas.microsoft.com/office/drawing/2014/main" xmlns="" id="{C7C33AAD-B12F-4AA1-80BD-D7D3D1304B98}"/>
              </a:ext>
            </a:extLst>
          </p:cNvPr>
          <p:cNvSpPr>
            <a:spLocks noGrp="1"/>
          </p:cNvSpPr>
          <p:nvPr>
            <p:ph type="pic" sz="quarter" idx="26" hasCustomPrompt="1"/>
          </p:nvPr>
        </p:nvSpPr>
        <p:spPr>
          <a:xfrm>
            <a:off x="7781581"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de-DE" noProof="0"/>
              <a:t>Symbol/Bild einfügen</a:t>
            </a:r>
          </a:p>
        </p:txBody>
      </p:sp>
      <p:sp>
        <p:nvSpPr>
          <p:cNvPr id="31" name="Bildplatzhalter 34">
            <a:extLst>
              <a:ext uri="{FF2B5EF4-FFF2-40B4-BE49-F238E27FC236}">
                <a16:creationId xmlns:a16="http://schemas.microsoft.com/office/drawing/2014/main" xmlns="" id="{E2951AF1-2CE3-48B5-9CF3-7488DCDF3299}"/>
              </a:ext>
            </a:extLst>
          </p:cNvPr>
          <p:cNvSpPr>
            <a:spLocks noGrp="1"/>
          </p:cNvSpPr>
          <p:nvPr>
            <p:ph type="pic" sz="quarter" idx="27" hasCustomPrompt="1"/>
          </p:nvPr>
        </p:nvSpPr>
        <p:spPr>
          <a:xfrm>
            <a:off x="9914613"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de-DE" noProof="0"/>
              <a:t>Symbol/Bild einfügen</a:t>
            </a:r>
          </a:p>
        </p:txBody>
      </p:sp>
    </p:spTree>
    <p:extLst>
      <p:ext uri="{BB962C8B-B14F-4D97-AF65-F5344CB8AC3E}">
        <p14:creationId xmlns:p14="http://schemas.microsoft.com/office/powerpoint/2010/main" val="418798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ufzählungszeichen in einer Zeile">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xmlns="" id="{16C1126B-4E27-49D1-926A-A5CDC562C77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p:cNvSpPr>
            <a:spLocks noGrp="1"/>
          </p:cNvSpPr>
          <p:nvPr>
            <p:ph type="title" hasCustomPrompt="1"/>
          </p:nvPr>
        </p:nvSpPr>
        <p:spPr>
          <a:xfrm>
            <a:off x="762000" y="559678"/>
            <a:ext cx="3833906" cy="2221622"/>
          </a:xfrm>
        </p:spPr>
        <p:txBody>
          <a:bodyPr rtlCol="0" anchor="b"/>
          <a:lstStyle/>
          <a:p>
            <a:pPr rtl="0"/>
            <a:r>
              <a:rPr lang="de-DE" noProof="0"/>
              <a:t>Titelmasterformat durch Klicken bearbeiten</a:t>
            </a:r>
          </a:p>
        </p:txBody>
      </p:sp>
      <p:sp>
        <p:nvSpPr>
          <p:cNvPr id="3" name="Inhaltsplatzhalter 2"/>
          <p:cNvSpPr>
            <a:spLocks noGrp="1"/>
          </p:cNvSpPr>
          <p:nvPr>
            <p:ph idx="1" hasCustomPrompt="1"/>
          </p:nvPr>
        </p:nvSpPr>
        <p:spPr>
          <a:xfrm>
            <a:off x="5162550" y="2019300"/>
            <a:ext cx="1944000" cy="2700000"/>
          </a:xfrm>
          <a:gradFill>
            <a:gsLst>
              <a:gs pos="0">
                <a:schemeClr val="accent1">
                  <a:lumMod val="20000"/>
                  <a:lumOff val="80000"/>
                </a:schemeClr>
              </a:gs>
              <a:gs pos="99000">
                <a:schemeClr val="accent1">
                  <a:lumMod val="20000"/>
                  <a:lumOff val="80000"/>
                </a:schemeClr>
              </a:gs>
              <a:gs pos="100000">
                <a:schemeClr val="accent1"/>
              </a:gs>
            </a:gsLst>
            <a:lin ang="5400000" scaled="1"/>
          </a:gradFill>
        </p:spPr>
        <p:txBody>
          <a:bodyPr lIns="0" tIns="1332000" rIns="0" bIns="0" rtlCol="0">
            <a:noAutofit/>
          </a:bodyPr>
          <a:lstStyle>
            <a:lvl1pPr marL="0" indent="0" algn="ctr">
              <a:buNone/>
              <a:defRPr sz="1600"/>
            </a:lvl1pPr>
          </a:lstStyle>
          <a:p>
            <a:pPr lvl="0" rtl="0"/>
            <a:r>
              <a:rPr lang="de-DE" noProof="0"/>
              <a:t>Beschreibung der Veranstaltung</a:t>
            </a:r>
          </a:p>
        </p:txBody>
      </p:sp>
      <p:sp>
        <p:nvSpPr>
          <p:cNvPr id="4" name="Datumsplatzhalter 3"/>
          <p:cNvSpPr>
            <a:spLocks noGrp="1"/>
          </p:cNvSpPr>
          <p:nvPr>
            <p:ph type="dt" sz="half" idx="10"/>
          </p:nvPr>
        </p:nvSpPr>
        <p:spPr/>
        <p:txBody>
          <a:bodyPr rtlCol="0"/>
          <a:lstStyle/>
          <a:p>
            <a:pPr rtl="0"/>
            <a:fld id="{AA6A0DA5-E103-4E2D-A139-853AC853CB89}" type="datetime1">
              <a:rPr lang="de-DE" noProof="0" smtClean="0"/>
              <a:t>14.05.21</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13D2E340-0663-474B-992C-9192B5C45E57}" type="slidenum">
              <a:rPr lang="de-DE" noProof="0" smtClean="0"/>
              <a:t>‹Nr.›</a:t>
            </a:fld>
            <a:endParaRPr lang="de-DE" noProof="0"/>
          </a:p>
        </p:txBody>
      </p:sp>
      <p:sp>
        <p:nvSpPr>
          <p:cNvPr id="9" name="Textplatzhalter 8">
            <a:extLst>
              <a:ext uri="{FF2B5EF4-FFF2-40B4-BE49-F238E27FC236}">
                <a16:creationId xmlns:a16="http://schemas.microsoft.com/office/drawing/2014/main" xmlns="" id="{617748B7-E5B4-4481-8BBD-FA336F544D66}"/>
              </a:ext>
            </a:extLst>
          </p:cNvPr>
          <p:cNvSpPr>
            <a:spLocks noGrp="1"/>
          </p:cNvSpPr>
          <p:nvPr>
            <p:ph type="body" sz="quarter" idx="13" hasCustomPrompt="1"/>
          </p:nvPr>
        </p:nvSpPr>
        <p:spPr>
          <a:xfrm>
            <a:off x="7295806" y="2019300"/>
            <a:ext cx="1943100" cy="2700000"/>
          </a:xfrm>
          <a:gradFill>
            <a:gsLst>
              <a:gs pos="0">
                <a:schemeClr val="accent3">
                  <a:lumMod val="20000"/>
                  <a:lumOff val="80000"/>
                </a:schemeClr>
              </a:gs>
              <a:gs pos="99000">
                <a:schemeClr val="accent3">
                  <a:lumMod val="20000"/>
                  <a:lumOff val="80000"/>
                </a:schemeClr>
              </a:gs>
              <a:gs pos="100000">
                <a:schemeClr val="accent3"/>
              </a:gs>
            </a:gsLst>
            <a:lin ang="5400000" scaled="1"/>
          </a:gradFill>
        </p:spPr>
        <p:txBody>
          <a:bodyPr lIns="0" tIns="1332000" rIns="0" bIns="0" rtlCol="0">
            <a:noAutofit/>
          </a:bodyPr>
          <a:lstStyle>
            <a:lvl1pPr marL="0" indent="0" algn="ctr">
              <a:buNone/>
              <a:defRPr sz="1600"/>
            </a:lvl1pPr>
          </a:lstStyle>
          <a:p>
            <a:pPr lvl="0" rtl="0"/>
            <a:r>
              <a:rPr lang="de-DE" noProof="0"/>
              <a:t>Beschreibung der Veranstaltung</a:t>
            </a:r>
          </a:p>
        </p:txBody>
      </p:sp>
      <p:sp>
        <p:nvSpPr>
          <p:cNvPr id="11" name="Textplatzhalter 10">
            <a:extLst>
              <a:ext uri="{FF2B5EF4-FFF2-40B4-BE49-F238E27FC236}">
                <a16:creationId xmlns:a16="http://schemas.microsoft.com/office/drawing/2014/main" xmlns="" id="{47DBBB1B-8761-455D-AD09-0A48C1ED27E0}"/>
              </a:ext>
            </a:extLst>
          </p:cNvPr>
          <p:cNvSpPr>
            <a:spLocks noGrp="1"/>
          </p:cNvSpPr>
          <p:nvPr>
            <p:ph type="body" sz="quarter" idx="14" hasCustomPrompt="1"/>
          </p:nvPr>
        </p:nvSpPr>
        <p:spPr>
          <a:xfrm>
            <a:off x="9428163" y="2019300"/>
            <a:ext cx="1943100" cy="2700000"/>
          </a:xfrm>
          <a:gradFill>
            <a:gsLst>
              <a:gs pos="0">
                <a:schemeClr val="accent5">
                  <a:lumMod val="20000"/>
                  <a:lumOff val="80000"/>
                </a:schemeClr>
              </a:gs>
              <a:gs pos="99000">
                <a:schemeClr val="accent5">
                  <a:lumMod val="20000"/>
                  <a:lumOff val="80000"/>
                </a:schemeClr>
              </a:gs>
              <a:gs pos="100000">
                <a:schemeClr val="accent5"/>
              </a:gs>
            </a:gsLst>
            <a:lin ang="5400000" scaled="1"/>
          </a:gradFill>
        </p:spPr>
        <p:txBody>
          <a:bodyPr lIns="0" tIns="1332000" rIns="0" bIns="0" rtlCol="0">
            <a:noAutofit/>
          </a:bodyPr>
          <a:lstStyle>
            <a:lvl1pPr marL="0" indent="0" algn="ctr">
              <a:buNone/>
              <a:defRPr sz="1600"/>
            </a:lvl1pPr>
          </a:lstStyle>
          <a:p>
            <a:pPr lvl="0" rtl="0"/>
            <a:r>
              <a:rPr lang="de-DE" noProof="0"/>
              <a:t>Beschreibung der Veranstaltung</a:t>
            </a:r>
          </a:p>
        </p:txBody>
      </p:sp>
      <p:sp>
        <p:nvSpPr>
          <p:cNvPr id="13" name="Textplatzhalter 12">
            <a:extLst>
              <a:ext uri="{FF2B5EF4-FFF2-40B4-BE49-F238E27FC236}">
                <a16:creationId xmlns:a16="http://schemas.microsoft.com/office/drawing/2014/main" xmlns="" id="{701A7388-8628-470F-82E9-729C86AAFDC5}"/>
              </a:ext>
            </a:extLst>
          </p:cNvPr>
          <p:cNvSpPr>
            <a:spLocks noGrp="1"/>
          </p:cNvSpPr>
          <p:nvPr>
            <p:ph type="body" sz="quarter" idx="15" hasCustomPrompt="1"/>
          </p:nvPr>
        </p:nvSpPr>
        <p:spPr>
          <a:xfrm>
            <a:off x="5720550" y="2324100"/>
            <a:ext cx="828000" cy="828000"/>
          </a:xfrm>
          <a:prstGeom prst="ellipse">
            <a:avLst/>
          </a:prstGeom>
          <a:solidFill>
            <a:schemeClr val="tx1">
              <a:lumMod val="85000"/>
              <a:lumOff val="15000"/>
            </a:schemeClr>
          </a:solidFill>
        </p:spPr>
        <p:txBody>
          <a:bodyPr lIns="0" tIns="0" rIns="0" bIns="0" rtlCol="0" anchor="ctr">
            <a:noAutofit/>
          </a:bodyPr>
          <a:lstStyle>
            <a:lvl1pPr marL="0" indent="0" algn="ctr">
              <a:lnSpc>
                <a:spcPct val="100000"/>
              </a:lnSpc>
              <a:buNone/>
              <a:defRPr sz="2000" i="1">
                <a:solidFill>
                  <a:schemeClr val="bg1"/>
                </a:solidFill>
                <a:latin typeface="+mj-lt"/>
              </a:defRPr>
            </a:lvl1pPr>
          </a:lstStyle>
          <a:p>
            <a:pPr lvl="0" rtl="0"/>
            <a:r>
              <a:rPr lang="de-DE" noProof="0"/>
              <a:t>1</a:t>
            </a:r>
          </a:p>
        </p:txBody>
      </p:sp>
      <p:sp>
        <p:nvSpPr>
          <p:cNvPr id="15" name="Textplatzhalter 14">
            <a:extLst>
              <a:ext uri="{FF2B5EF4-FFF2-40B4-BE49-F238E27FC236}">
                <a16:creationId xmlns:a16="http://schemas.microsoft.com/office/drawing/2014/main" xmlns="" id="{CAE5D4FA-2556-4640-8793-063247AA272E}"/>
              </a:ext>
            </a:extLst>
          </p:cNvPr>
          <p:cNvSpPr>
            <a:spLocks noGrp="1"/>
          </p:cNvSpPr>
          <p:nvPr>
            <p:ph type="body" sz="quarter" idx="16" hasCustomPrompt="1"/>
          </p:nvPr>
        </p:nvSpPr>
        <p:spPr>
          <a:xfrm>
            <a:off x="7853356" y="2324100"/>
            <a:ext cx="828000" cy="828000"/>
          </a:xfrm>
          <a:prstGeom prst="ellipse">
            <a:avLst/>
          </a:prstGeom>
          <a:solidFill>
            <a:schemeClr val="tx1">
              <a:lumMod val="85000"/>
              <a:lumOff val="15000"/>
            </a:schemeClr>
          </a:solidFill>
        </p:spPr>
        <p:txBody>
          <a:bodyPr lIns="0" tIns="0" rIns="0" bIns="0" rtlCol="0" anchor="ctr"/>
          <a:lstStyle>
            <a:lvl1pPr marL="0" indent="0" algn="ctr">
              <a:buNone/>
              <a:defRPr i="1">
                <a:solidFill>
                  <a:schemeClr val="bg1"/>
                </a:solidFill>
                <a:latin typeface="+mj-lt"/>
              </a:defRPr>
            </a:lvl1pPr>
          </a:lstStyle>
          <a:p>
            <a:pPr lvl="0" rtl="0"/>
            <a:r>
              <a:rPr lang="de-DE" noProof="0"/>
              <a:t>2</a:t>
            </a:r>
          </a:p>
        </p:txBody>
      </p:sp>
      <p:sp>
        <p:nvSpPr>
          <p:cNvPr id="17" name="Textplatzhalter 16">
            <a:extLst>
              <a:ext uri="{FF2B5EF4-FFF2-40B4-BE49-F238E27FC236}">
                <a16:creationId xmlns:a16="http://schemas.microsoft.com/office/drawing/2014/main" xmlns="" id="{8379251E-EDF2-4AC5-AB5B-C1FD66A9D6F3}"/>
              </a:ext>
            </a:extLst>
          </p:cNvPr>
          <p:cNvSpPr>
            <a:spLocks noGrp="1"/>
          </p:cNvSpPr>
          <p:nvPr>
            <p:ph type="body" sz="quarter" idx="17" hasCustomPrompt="1"/>
          </p:nvPr>
        </p:nvSpPr>
        <p:spPr>
          <a:xfrm>
            <a:off x="9985713" y="2324100"/>
            <a:ext cx="828000" cy="828000"/>
          </a:xfrm>
          <a:prstGeom prst="ellipse">
            <a:avLst/>
          </a:prstGeom>
          <a:solidFill>
            <a:schemeClr val="tx1">
              <a:lumMod val="85000"/>
              <a:lumOff val="15000"/>
            </a:schemeClr>
          </a:solidFill>
        </p:spPr>
        <p:txBody>
          <a:bodyPr lIns="0" tIns="0" rIns="0" bIns="0" rtlCol="0" anchor="ctr"/>
          <a:lstStyle>
            <a:lvl1pPr marL="0" indent="0" algn="ctr">
              <a:buNone/>
              <a:defRPr i="1">
                <a:solidFill>
                  <a:schemeClr val="bg1"/>
                </a:solidFill>
                <a:latin typeface="+mj-lt"/>
              </a:defRPr>
            </a:lvl1pPr>
          </a:lstStyle>
          <a:p>
            <a:pPr lvl="0" rtl="0"/>
            <a:r>
              <a:rPr lang="de-DE" noProof="0"/>
              <a:t>3</a:t>
            </a:r>
          </a:p>
        </p:txBody>
      </p:sp>
      <p:sp>
        <p:nvSpPr>
          <p:cNvPr id="20" name="Textplatzhalter 19">
            <a:extLst>
              <a:ext uri="{FF2B5EF4-FFF2-40B4-BE49-F238E27FC236}">
                <a16:creationId xmlns:a16="http://schemas.microsoft.com/office/drawing/2014/main" xmlns="" id="{66A1A72B-59FA-4D91-8267-669EAAD44565}"/>
              </a:ext>
            </a:extLst>
          </p:cNvPr>
          <p:cNvSpPr>
            <a:spLocks noGrp="1"/>
          </p:cNvSpPr>
          <p:nvPr>
            <p:ph type="body" sz="quarter" idx="18" hasCustomPrompt="1"/>
          </p:nvPr>
        </p:nvSpPr>
        <p:spPr>
          <a:xfrm>
            <a:off x="762000" y="2895600"/>
            <a:ext cx="3842550" cy="2855913"/>
          </a:xfrm>
        </p:spPr>
        <p:txBody>
          <a:bodyPr rtlCol="0"/>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de-DE" noProof="0"/>
              <a:t>Untertitel hier einfügen</a:t>
            </a:r>
          </a:p>
        </p:txBody>
      </p:sp>
      <p:cxnSp>
        <p:nvCxnSpPr>
          <p:cNvPr id="21" name="Gerader Verbinder 20" title="Horizontale Linie">
            <a:extLst>
              <a:ext uri="{FF2B5EF4-FFF2-40B4-BE49-F238E27FC236}">
                <a16:creationId xmlns:a16="http://schemas.microsoft.com/office/drawing/2014/main" xmlns="" id="{D75086F1-E157-4A98-93DB-478F34A1158E}"/>
              </a:ext>
            </a:extLst>
          </p:cNvPr>
          <p:cNvCxnSpPr/>
          <p:nvPr userDrawn="1"/>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131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und Untertitel">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xmlns=""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p:cNvSpPr>
            <a:spLocks noGrp="1"/>
          </p:cNvSpPr>
          <p:nvPr>
            <p:ph type="title" hasCustomPrompt="1"/>
          </p:nvPr>
        </p:nvSpPr>
        <p:spPr>
          <a:xfrm>
            <a:off x="762000" y="559678"/>
            <a:ext cx="3833906" cy="2221622"/>
          </a:xfrm>
        </p:spPr>
        <p:txBody>
          <a:bodyPr rtlCol="0" anchor="b"/>
          <a:lstStyle>
            <a:lvl1pPr>
              <a:defRPr>
                <a:solidFill>
                  <a:schemeClr val="bg1"/>
                </a:solidFill>
              </a:defRPr>
            </a:lvl1pPr>
          </a:lstStyle>
          <a:p>
            <a:pPr rtl="0"/>
            <a:r>
              <a:rPr lang="de-DE" noProof="0"/>
              <a:t>Titelmasterformat durch Klicken bearbeiten</a:t>
            </a:r>
          </a:p>
        </p:txBody>
      </p:sp>
      <p:sp>
        <p:nvSpPr>
          <p:cNvPr id="4" name="Datumsplatzhalter 3"/>
          <p:cNvSpPr>
            <a:spLocks noGrp="1"/>
          </p:cNvSpPr>
          <p:nvPr>
            <p:ph type="dt" sz="half" idx="10"/>
          </p:nvPr>
        </p:nvSpPr>
        <p:spPr/>
        <p:txBody>
          <a:bodyPr rtlCol="0"/>
          <a:lstStyle>
            <a:lvl1pPr>
              <a:defRPr>
                <a:solidFill>
                  <a:schemeClr val="bg1"/>
                </a:solidFill>
              </a:defRPr>
            </a:lvl1pPr>
          </a:lstStyle>
          <a:p>
            <a:pPr rtl="0"/>
            <a:fld id="{62EF1A7E-D0A1-4554-8BA9-39AB0421676F}" type="datetime1">
              <a:rPr lang="de-DE" noProof="0" smtClean="0"/>
              <a:t>14.05.21</a:t>
            </a:fld>
            <a:endParaRPr lang="de-DE" noProof="0"/>
          </a:p>
        </p:txBody>
      </p:sp>
      <p:sp>
        <p:nvSpPr>
          <p:cNvPr id="5" name="Fußzeilenplatzhalter 4"/>
          <p:cNvSpPr>
            <a:spLocks noGrp="1"/>
          </p:cNvSpPr>
          <p:nvPr>
            <p:ph type="ftr" sz="quarter" idx="11"/>
          </p:nvPr>
        </p:nvSpPr>
        <p:spPr/>
        <p:txBody>
          <a:bodyPr rtlCol="0"/>
          <a:lstStyle>
            <a:lvl1pPr>
              <a:defRPr>
                <a:solidFill>
                  <a:schemeClr val="bg1"/>
                </a:solidFill>
              </a:defRPr>
            </a:lvl1pPr>
          </a:lstStyle>
          <a:p>
            <a:pPr rtl="0"/>
            <a:endParaRPr lang="de-DE" noProof="0"/>
          </a:p>
        </p:txBody>
      </p:sp>
      <p:sp>
        <p:nvSpPr>
          <p:cNvPr id="6" name="Foliennummernplatzhalter 5"/>
          <p:cNvSpPr>
            <a:spLocks noGrp="1"/>
          </p:cNvSpPr>
          <p:nvPr>
            <p:ph type="sldNum" sz="quarter" idx="12"/>
          </p:nvPr>
        </p:nvSpPr>
        <p:spPr/>
        <p:txBody>
          <a:bodyPr rtlCol="0"/>
          <a:lstStyle/>
          <a:p>
            <a:pPr rtl="0"/>
            <a:fld id="{13D2E340-0663-474B-992C-9192B5C45E57}" type="slidenum">
              <a:rPr lang="de-DE" noProof="0" smtClean="0"/>
              <a:t>‹Nr.›</a:t>
            </a:fld>
            <a:endParaRPr lang="de-DE" noProof="0"/>
          </a:p>
        </p:txBody>
      </p:sp>
      <p:sp>
        <p:nvSpPr>
          <p:cNvPr id="20" name="Textplatzhalter 19">
            <a:extLst>
              <a:ext uri="{FF2B5EF4-FFF2-40B4-BE49-F238E27FC236}">
                <a16:creationId xmlns:a16="http://schemas.microsoft.com/office/drawing/2014/main" xmlns="" id="{66A1A72B-59FA-4D91-8267-669EAAD44565}"/>
              </a:ext>
            </a:extLst>
          </p:cNvPr>
          <p:cNvSpPr>
            <a:spLocks noGrp="1"/>
          </p:cNvSpPr>
          <p:nvPr>
            <p:ph type="body" sz="quarter" idx="18" hasCustomPrompt="1"/>
          </p:nvPr>
        </p:nvSpPr>
        <p:spPr>
          <a:xfrm>
            <a:off x="762000" y="2895600"/>
            <a:ext cx="3842550" cy="2855913"/>
          </a:xfrm>
        </p:spPr>
        <p:txBody>
          <a:bodyPr rtlCol="0"/>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de-DE" noProof="0"/>
              <a:t>Untertitel hier einfügen</a:t>
            </a:r>
          </a:p>
        </p:txBody>
      </p:sp>
      <p:cxnSp>
        <p:nvCxnSpPr>
          <p:cNvPr id="21" name="Gerader Verbinder 20" title="Horizontale Linie">
            <a:extLst>
              <a:ext uri="{FF2B5EF4-FFF2-40B4-BE49-F238E27FC236}">
                <a16:creationId xmlns:a16="http://schemas.microsoft.com/office/drawing/2014/main" xmlns=""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914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bbildung 6/Aufzählungszeichen">
    <p:bg>
      <p:bgPr>
        <a:solidFill>
          <a:schemeClr val="bg2"/>
        </a:solidFill>
        <a:effectLst/>
      </p:bgPr>
    </p:bg>
    <p:spTree>
      <p:nvGrpSpPr>
        <p:cNvPr id="1" name=""/>
        <p:cNvGrpSpPr/>
        <p:nvPr/>
      </p:nvGrpSpPr>
      <p:grpSpPr>
        <a:xfrm>
          <a:off x="0" y="0"/>
          <a:ext cx="0" cy="0"/>
          <a:chOff x="0" y="0"/>
          <a:chExt cx="0" cy="0"/>
        </a:xfrm>
      </p:grpSpPr>
      <p:sp>
        <p:nvSpPr>
          <p:cNvPr id="9" name="Freihandform 6" title="Seitenzahl-Form">
            <a:extLst>
              <a:ext uri="{FF2B5EF4-FFF2-40B4-BE49-F238E27FC236}">
                <a16:creationId xmlns:a16="http://schemas.microsoft.com/office/drawing/2014/main" xmlns="" id="{4C028BF1-8F7F-4E8E-9D47-05D46323E336}"/>
              </a:ext>
            </a:extLst>
          </p:cNvPr>
          <p:cNvSpPr/>
          <p:nvPr userDrawn="1"/>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solidFill>
          <a:ln w="0">
            <a:noFill/>
            <a:prstDash val="solid"/>
            <a:round/>
            <a:headEnd/>
            <a:tailEnd/>
          </a:ln>
        </p:spPr>
      </p:sp>
      <p:sp>
        <p:nvSpPr>
          <p:cNvPr id="18" name="Rechteck 17">
            <a:extLst>
              <a:ext uri="{FF2B5EF4-FFF2-40B4-BE49-F238E27FC236}">
                <a16:creationId xmlns:a16="http://schemas.microsoft.com/office/drawing/2014/main" xmlns="" id="{16C1126B-4E27-49D1-926A-A5CDC562C77C}"/>
              </a:ext>
            </a:extLst>
          </p:cNvPr>
          <p:cNvSpPr/>
          <p:nvPr userDrawn="1"/>
        </p:nvSpPr>
        <p:spPr>
          <a:xfrm>
            <a:off x="0" y="0"/>
            <a:ext cx="48961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p:cNvSpPr>
            <a:spLocks noGrp="1"/>
          </p:cNvSpPr>
          <p:nvPr>
            <p:ph type="title" hasCustomPrompt="1"/>
          </p:nvPr>
        </p:nvSpPr>
        <p:spPr>
          <a:xfrm>
            <a:off x="762000" y="559678"/>
            <a:ext cx="3833906" cy="2221622"/>
          </a:xfrm>
        </p:spPr>
        <p:txBody>
          <a:bodyPr rtlCol="0" anchor="b"/>
          <a:lstStyle>
            <a:lvl1pPr>
              <a:defRPr>
                <a:solidFill>
                  <a:schemeClr val="bg1"/>
                </a:solidFill>
              </a:defRPr>
            </a:lvl1pPr>
          </a:lstStyle>
          <a:p>
            <a:pPr rtl="0"/>
            <a:r>
              <a:rPr lang="de-DE" noProof="0"/>
              <a:t>Titelmasterformat durch Klicken bearbeiten</a:t>
            </a:r>
          </a:p>
        </p:txBody>
      </p:sp>
      <p:sp>
        <p:nvSpPr>
          <p:cNvPr id="4" name="Datumsplatzhalter 3"/>
          <p:cNvSpPr>
            <a:spLocks noGrp="1"/>
          </p:cNvSpPr>
          <p:nvPr>
            <p:ph type="dt" sz="half" idx="10"/>
          </p:nvPr>
        </p:nvSpPr>
        <p:spPr/>
        <p:txBody>
          <a:bodyPr rtlCol="0"/>
          <a:lstStyle>
            <a:lvl1pPr>
              <a:defRPr>
                <a:solidFill>
                  <a:schemeClr val="bg1"/>
                </a:solidFill>
              </a:defRPr>
            </a:lvl1pPr>
          </a:lstStyle>
          <a:p>
            <a:pPr rtl="0"/>
            <a:fld id="{53B1F724-3B02-445F-AF81-9829B41F2F9B}" type="datetime1">
              <a:rPr lang="de-DE" noProof="0" smtClean="0"/>
              <a:t>14.05.21</a:t>
            </a:fld>
            <a:endParaRPr lang="de-DE" noProof="0"/>
          </a:p>
        </p:txBody>
      </p:sp>
      <p:sp>
        <p:nvSpPr>
          <p:cNvPr id="5" name="Fußzeilenplatzhalter 4"/>
          <p:cNvSpPr>
            <a:spLocks noGrp="1"/>
          </p:cNvSpPr>
          <p:nvPr>
            <p:ph type="ftr" sz="quarter" idx="11"/>
          </p:nvPr>
        </p:nvSpPr>
        <p:spPr/>
        <p:txBody>
          <a:bodyPr rtlCol="0"/>
          <a:lstStyle>
            <a:lvl1pPr>
              <a:defRPr>
                <a:solidFill>
                  <a:schemeClr val="bg1"/>
                </a:solidFill>
              </a:defRPr>
            </a:lvl1pPr>
          </a:lstStyle>
          <a:p>
            <a:pPr rtl="0"/>
            <a:endParaRPr lang="de-DE" noProof="0"/>
          </a:p>
        </p:txBody>
      </p:sp>
      <p:sp>
        <p:nvSpPr>
          <p:cNvPr id="6" name="Foliennummernplatzhalter 5"/>
          <p:cNvSpPr>
            <a:spLocks noGrp="1"/>
          </p:cNvSpPr>
          <p:nvPr>
            <p:ph type="sldNum" sz="quarter" idx="12"/>
          </p:nvPr>
        </p:nvSpPr>
        <p:spPr/>
        <p:txBody>
          <a:bodyPr rtlCol="0"/>
          <a:lstStyle/>
          <a:p>
            <a:pPr rtl="0"/>
            <a:fld id="{13D2E340-0663-474B-992C-9192B5C45E57}" type="slidenum">
              <a:rPr lang="de-DE" noProof="0" smtClean="0"/>
              <a:t>‹Nr.›</a:t>
            </a:fld>
            <a:endParaRPr lang="de-DE" noProof="0"/>
          </a:p>
        </p:txBody>
      </p:sp>
      <p:sp>
        <p:nvSpPr>
          <p:cNvPr id="20" name="Textplatzhalter 19">
            <a:extLst>
              <a:ext uri="{FF2B5EF4-FFF2-40B4-BE49-F238E27FC236}">
                <a16:creationId xmlns:a16="http://schemas.microsoft.com/office/drawing/2014/main" xmlns="" id="{66A1A72B-59FA-4D91-8267-669EAAD44565}"/>
              </a:ext>
            </a:extLst>
          </p:cNvPr>
          <p:cNvSpPr>
            <a:spLocks noGrp="1"/>
          </p:cNvSpPr>
          <p:nvPr>
            <p:ph type="body" sz="quarter" idx="18" hasCustomPrompt="1"/>
          </p:nvPr>
        </p:nvSpPr>
        <p:spPr>
          <a:xfrm>
            <a:off x="762000" y="2895600"/>
            <a:ext cx="3842550" cy="2855913"/>
          </a:xfrm>
        </p:spPr>
        <p:txBody>
          <a:bodyPr rtlCol="0"/>
          <a:lstStyle>
            <a:lvl1pPr marL="0" indent="0" algn="r">
              <a:buNone/>
              <a:defRPr>
                <a:solidFill>
                  <a:schemeClr val="bg1"/>
                </a:solidFill>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de-DE" noProof="0"/>
              <a:t>Untertitel hier einfügen</a:t>
            </a:r>
          </a:p>
        </p:txBody>
      </p:sp>
      <p:cxnSp>
        <p:nvCxnSpPr>
          <p:cNvPr id="21" name="Gerader Verbinder 20" title="Horizontale Linie">
            <a:extLst>
              <a:ext uri="{FF2B5EF4-FFF2-40B4-BE49-F238E27FC236}">
                <a16:creationId xmlns:a16="http://schemas.microsoft.com/office/drawing/2014/main" xmlns=""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Inhaltsplatzhalter 2">
            <a:extLst>
              <a:ext uri="{FF2B5EF4-FFF2-40B4-BE49-F238E27FC236}">
                <a16:creationId xmlns:a16="http://schemas.microsoft.com/office/drawing/2014/main" xmlns="" id="{5D7203A2-76F7-4D98-BFEB-C48DDC3E5C6C}"/>
              </a:ext>
            </a:extLst>
          </p:cNvPr>
          <p:cNvSpPr>
            <a:spLocks noGrp="1"/>
          </p:cNvSpPr>
          <p:nvPr>
            <p:ph idx="1" hasCustomPrompt="1"/>
          </p:nvPr>
        </p:nvSpPr>
        <p:spPr>
          <a:xfrm>
            <a:off x="5162550"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de-DE" noProof="0"/>
              <a:t>Beschreibung des Punkts</a:t>
            </a:r>
          </a:p>
        </p:txBody>
      </p:sp>
      <p:sp>
        <p:nvSpPr>
          <p:cNvPr id="11" name="Textplatzhalter 8">
            <a:extLst>
              <a:ext uri="{FF2B5EF4-FFF2-40B4-BE49-F238E27FC236}">
                <a16:creationId xmlns:a16="http://schemas.microsoft.com/office/drawing/2014/main" xmlns="" id="{333FF03C-99D8-472E-A74F-87D3B5A5696D}"/>
              </a:ext>
            </a:extLst>
          </p:cNvPr>
          <p:cNvSpPr>
            <a:spLocks noGrp="1"/>
          </p:cNvSpPr>
          <p:nvPr>
            <p:ph type="body" sz="quarter" idx="13" hasCustomPrompt="1"/>
          </p:nvPr>
        </p:nvSpPr>
        <p:spPr>
          <a:xfrm>
            <a:off x="7295581"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de-DE" noProof="0"/>
              <a:t>Beschreibung des Punkts</a:t>
            </a:r>
          </a:p>
        </p:txBody>
      </p:sp>
      <p:sp>
        <p:nvSpPr>
          <p:cNvPr id="12" name="Textplatzhalter 10">
            <a:extLst>
              <a:ext uri="{FF2B5EF4-FFF2-40B4-BE49-F238E27FC236}">
                <a16:creationId xmlns:a16="http://schemas.microsoft.com/office/drawing/2014/main" xmlns="" id="{982C482D-2EED-4942-A5D4-D8A794C2486A}"/>
              </a:ext>
            </a:extLst>
          </p:cNvPr>
          <p:cNvSpPr>
            <a:spLocks noGrp="1"/>
          </p:cNvSpPr>
          <p:nvPr>
            <p:ph type="body" sz="quarter" idx="14" hasCustomPrompt="1"/>
          </p:nvPr>
        </p:nvSpPr>
        <p:spPr>
          <a:xfrm>
            <a:off x="9428613" y="559678"/>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de-DE" noProof="0"/>
              <a:t>Beschreibung des Punkts</a:t>
            </a:r>
          </a:p>
        </p:txBody>
      </p:sp>
      <p:sp>
        <p:nvSpPr>
          <p:cNvPr id="7" name="Textplatzhalter 6">
            <a:extLst>
              <a:ext uri="{FF2B5EF4-FFF2-40B4-BE49-F238E27FC236}">
                <a16:creationId xmlns:a16="http://schemas.microsoft.com/office/drawing/2014/main" xmlns="" id="{51D4C5CB-E26D-42D3-B242-792D37C5074D}"/>
              </a:ext>
            </a:extLst>
          </p:cNvPr>
          <p:cNvSpPr>
            <a:spLocks noGrp="1"/>
          </p:cNvSpPr>
          <p:nvPr>
            <p:ph type="body" sz="quarter" idx="19" hasCustomPrompt="1"/>
          </p:nvPr>
        </p:nvSpPr>
        <p:spPr>
          <a:xfrm>
            <a:off x="5162550" y="3429000"/>
            <a:ext cx="1944000" cy="2700000"/>
          </a:xfrm>
          <a:solidFill>
            <a:schemeClr val="bg1"/>
          </a:solidFill>
        </p:spPr>
        <p:txBody>
          <a:bodyPr lIns="0" tIns="1332000" rIns="0" bIns="0" rtlCol="0"/>
          <a:lstStyle>
            <a:lvl1pPr marL="0" indent="0" algn="ctr">
              <a:buNone/>
              <a:defRPr sz="1600">
                <a:solidFill>
                  <a:schemeClr val="tx1">
                    <a:lumMod val="85000"/>
                    <a:lumOff val="15000"/>
                  </a:schemeClr>
                </a:solidFill>
              </a:defRPr>
            </a:lvl1pPr>
          </a:lstStyle>
          <a:p>
            <a:pPr lvl="0" rtl="0"/>
            <a:r>
              <a:rPr lang="de-DE" noProof="0"/>
              <a:t>Beschreibung des Punkts</a:t>
            </a:r>
          </a:p>
        </p:txBody>
      </p:sp>
      <p:sp>
        <p:nvSpPr>
          <p:cNvPr id="16" name="Textplatzhalter 15">
            <a:extLst>
              <a:ext uri="{FF2B5EF4-FFF2-40B4-BE49-F238E27FC236}">
                <a16:creationId xmlns:a16="http://schemas.microsoft.com/office/drawing/2014/main" xmlns="" id="{8F1F9D8C-5E2A-414E-9E1D-AB7DF4824DB3}"/>
              </a:ext>
            </a:extLst>
          </p:cNvPr>
          <p:cNvSpPr>
            <a:spLocks noGrp="1"/>
          </p:cNvSpPr>
          <p:nvPr>
            <p:ph type="body" sz="quarter" idx="20" hasCustomPrompt="1"/>
          </p:nvPr>
        </p:nvSpPr>
        <p:spPr>
          <a:xfrm>
            <a:off x="7295356" y="3429000"/>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de-DE" noProof="0"/>
              <a:t>Beschreibung des Punkts</a:t>
            </a:r>
          </a:p>
        </p:txBody>
      </p:sp>
      <p:sp>
        <p:nvSpPr>
          <p:cNvPr id="19" name="Textplatzhalter 18">
            <a:extLst>
              <a:ext uri="{FF2B5EF4-FFF2-40B4-BE49-F238E27FC236}">
                <a16:creationId xmlns:a16="http://schemas.microsoft.com/office/drawing/2014/main" xmlns="" id="{571AC612-4E8C-42E2-88EB-DB98E2791D0C}"/>
              </a:ext>
            </a:extLst>
          </p:cNvPr>
          <p:cNvSpPr>
            <a:spLocks noGrp="1"/>
          </p:cNvSpPr>
          <p:nvPr>
            <p:ph type="body" sz="quarter" idx="21" hasCustomPrompt="1"/>
          </p:nvPr>
        </p:nvSpPr>
        <p:spPr>
          <a:xfrm>
            <a:off x="9428163" y="3429000"/>
            <a:ext cx="1944000" cy="2700000"/>
          </a:xfrm>
          <a:solidFill>
            <a:schemeClr val="bg1"/>
          </a:solidFill>
        </p:spPr>
        <p:txBody>
          <a:bodyPr lIns="0" tIns="1332000" rIns="0" bIns="0" rtlCol="0">
            <a:normAutofit/>
          </a:bodyPr>
          <a:lstStyle>
            <a:lvl1pPr marL="0" indent="0" algn="ctr">
              <a:buNone/>
              <a:defRPr sz="1600">
                <a:solidFill>
                  <a:schemeClr val="tx1">
                    <a:lumMod val="85000"/>
                    <a:lumOff val="15000"/>
                  </a:schemeClr>
                </a:solidFill>
              </a:defRPr>
            </a:lvl1pPr>
          </a:lstStyle>
          <a:p>
            <a:pPr lvl="0" rtl="0"/>
            <a:r>
              <a:rPr lang="de-DE" noProof="0"/>
              <a:t>Beschreibung des Punkts</a:t>
            </a:r>
          </a:p>
        </p:txBody>
      </p:sp>
      <p:sp>
        <p:nvSpPr>
          <p:cNvPr id="23" name="Bildplatzhalter 22">
            <a:extLst>
              <a:ext uri="{FF2B5EF4-FFF2-40B4-BE49-F238E27FC236}">
                <a16:creationId xmlns:a16="http://schemas.microsoft.com/office/drawing/2014/main" xmlns="" id="{2AA95DF8-549D-4CA3-8E1A-D2DEB8CF4608}"/>
              </a:ext>
            </a:extLst>
          </p:cNvPr>
          <p:cNvSpPr>
            <a:spLocks noGrp="1"/>
          </p:cNvSpPr>
          <p:nvPr>
            <p:ph type="pic" sz="quarter" idx="22" hasCustomPrompt="1"/>
          </p:nvPr>
        </p:nvSpPr>
        <p:spPr>
          <a:xfrm>
            <a:off x="5648550"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de-DE" noProof="0"/>
              <a:t>Symbol/Bild einfügen</a:t>
            </a:r>
          </a:p>
        </p:txBody>
      </p:sp>
      <p:sp>
        <p:nvSpPr>
          <p:cNvPr id="25" name="Bildplatzhalter 24">
            <a:extLst>
              <a:ext uri="{FF2B5EF4-FFF2-40B4-BE49-F238E27FC236}">
                <a16:creationId xmlns:a16="http://schemas.microsoft.com/office/drawing/2014/main" xmlns="" id="{AA78BAAC-8764-4AFE-9AC1-DF47930B46EB}"/>
              </a:ext>
            </a:extLst>
          </p:cNvPr>
          <p:cNvSpPr>
            <a:spLocks noGrp="1"/>
          </p:cNvSpPr>
          <p:nvPr>
            <p:ph type="pic" sz="quarter" idx="23" hasCustomPrompt="1"/>
          </p:nvPr>
        </p:nvSpPr>
        <p:spPr>
          <a:xfrm>
            <a:off x="7781581"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de-DE" noProof="0"/>
              <a:t>Symbol/Bild einfügen</a:t>
            </a:r>
          </a:p>
        </p:txBody>
      </p:sp>
      <p:sp>
        <p:nvSpPr>
          <p:cNvPr id="27" name="Bildplatzhalter 26">
            <a:extLst>
              <a:ext uri="{FF2B5EF4-FFF2-40B4-BE49-F238E27FC236}">
                <a16:creationId xmlns:a16="http://schemas.microsoft.com/office/drawing/2014/main" xmlns="" id="{88491EA9-E431-4D48-BD30-3BA8FACC97F2}"/>
              </a:ext>
            </a:extLst>
          </p:cNvPr>
          <p:cNvSpPr>
            <a:spLocks noGrp="1"/>
          </p:cNvSpPr>
          <p:nvPr>
            <p:ph type="pic" sz="quarter" idx="24" hasCustomPrompt="1"/>
          </p:nvPr>
        </p:nvSpPr>
        <p:spPr>
          <a:xfrm>
            <a:off x="9914613" y="729000"/>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de-DE" noProof="0"/>
              <a:t>Symbol/Bild einfügen</a:t>
            </a:r>
          </a:p>
        </p:txBody>
      </p:sp>
      <p:sp>
        <p:nvSpPr>
          <p:cNvPr id="31" name="Bildplatzhalter 30">
            <a:extLst>
              <a:ext uri="{FF2B5EF4-FFF2-40B4-BE49-F238E27FC236}">
                <a16:creationId xmlns:a16="http://schemas.microsoft.com/office/drawing/2014/main" xmlns="" id="{130F713C-752D-4C1A-89AB-638A7DAF60A8}"/>
              </a:ext>
            </a:extLst>
          </p:cNvPr>
          <p:cNvSpPr>
            <a:spLocks noGrp="1"/>
          </p:cNvSpPr>
          <p:nvPr>
            <p:ph type="pic" sz="quarter" idx="25" hasCustomPrompt="1"/>
          </p:nvPr>
        </p:nvSpPr>
        <p:spPr>
          <a:xfrm>
            <a:off x="5648550"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de-DE" noProof="0"/>
              <a:t>Symbol/Bild einfügen</a:t>
            </a:r>
          </a:p>
        </p:txBody>
      </p:sp>
      <p:sp>
        <p:nvSpPr>
          <p:cNvPr id="33" name="Bildplatzhalter 32">
            <a:extLst>
              <a:ext uri="{FF2B5EF4-FFF2-40B4-BE49-F238E27FC236}">
                <a16:creationId xmlns:a16="http://schemas.microsoft.com/office/drawing/2014/main" xmlns="" id="{EDF00299-5001-4927-B344-D4AE0D5F0393}"/>
              </a:ext>
            </a:extLst>
          </p:cNvPr>
          <p:cNvSpPr>
            <a:spLocks noGrp="1"/>
          </p:cNvSpPr>
          <p:nvPr>
            <p:ph type="pic" sz="quarter" idx="26" hasCustomPrompt="1"/>
          </p:nvPr>
        </p:nvSpPr>
        <p:spPr>
          <a:xfrm>
            <a:off x="7781581"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de-DE" noProof="0"/>
              <a:t>Symbol/Bild einfügen</a:t>
            </a:r>
          </a:p>
        </p:txBody>
      </p:sp>
      <p:sp>
        <p:nvSpPr>
          <p:cNvPr id="35" name="Bildplatzhalter 34">
            <a:extLst>
              <a:ext uri="{FF2B5EF4-FFF2-40B4-BE49-F238E27FC236}">
                <a16:creationId xmlns:a16="http://schemas.microsoft.com/office/drawing/2014/main" xmlns="" id="{4CBE51A8-3BCA-490E-93CB-B70BBCCD9671}"/>
              </a:ext>
            </a:extLst>
          </p:cNvPr>
          <p:cNvSpPr>
            <a:spLocks noGrp="1"/>
          </p:cNvSpPr>
          <p:nvPr>
            <p:ph type="pic" sz="quarter" idx="27" hasCustomPrompt="1"/>
          </p:nvPr>
        </p:nvSpPr>
        <p:spPr>
          <a:xfrm>
            <a:off x="9914613" y="3598323"/>
            <a:ext cx="972000" cy="972000"/>
          </a:xfrm>
          <a:prstGeom prst="ellipse">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de-DE" noProof="0"/>
              <a:t>Symbol/Bild einfügen</a:t>
            </a:r>
          </a:p>
        </p:txBody>
      </p:sp>
    </p:spTree>
    <p:extLst>
      <p:ext uri="{BB962C8B-B14F-4D97-AF65-F5344CB8AC3E}">
        <p14:creationId xmlns:p14="http://schemas.microsoft.com/office/powerpoint/2010/main" val="1232522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mittlere Fotos mit einer Beschreibung">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xmlns="" id="{16C1126B-4E27-49D1-926A-A5CDC562C77C}"/>
              </a:ext>
            </a:extLst>
          </p:cNvPr>
          <p:cNvSpPr/>
          <p:nvPr userDrawn="1"/>
        </p:nvSpPr>
        <p:spPr>
          <a:xfrm>
            <a:off x="0" y="0"/>
            <a:ext cx="48961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2" name="Titel 1"/>
          <p:cNvSpPr>
            <a:spLocks noGrp="1"/>
          </p:cNvSpPr>
          <p:nvPr>
            <p:ph type="title" hasCustomPrompt="1"/>
          </p:nvPr>
        </p:nvSpPr>
        <p:spPr>
          <a:xfrm>
            <a:off x="762000" y="2831932"/>
            <a:ext cx="3833906" cy="1562638"/>
          </a:xfrm>
        </p:spPr>
        <p:txBody>
          <a:bodyPr rtlCol="0" anchor="b"/>
          <a:lstStyle>
            <a:lvl1pPr>
              <a:defRPr/>
            </a:lvl1pPr>
          </a:lstStyle>
          <a:p>
            <a:pPr rtl="0"/>
            <a:r>
              <a:rPr lang="de-DE" noProof="0" dirty="0"/>
              <a:t>Ihren Titel durch Klicken bearbeiten</a:t>
            </a:r>
          </a:p>
        </p:txBody>
      </p:sp>
      <p:sp>
        <p:nvSpPr>
          <p:cNvPr id="4" name="Datumsplatzhalter 3"/>
          <p:cNvSpPr>
            <a:spLocks noGrp="1"/>
          </p:cNvSpPr>
          <p:nvPr>
            <p:ph type="dt" sz="half" idx="10"/>
          </p:nvPr>
        </p:nvSpPr>
        <p:spPr/>
        <p:txBody>
          <a:bodyPr rtlCol="0"/>
          <a:lstStyle/>
          <a:p>
            <a:pPr rtl="0"/>
            <a:fld id="{D217D8F5-3D6F-493B-BF27-0EB2B417E4AC}" type="datetime1">
              <a:rPr lang="de-DE" noProof="0" smtClean="0"/>
              <a:t>14.05.21</a:t>
            </a:fld>
            <a:endParaRPr lang="de-DE" noProof="0"/>
          </a:p>
        </p:txBody>
      </p:sp>
      <p:sp>
        <p:nvSpPr>
          <p:cNvPr id="5" name="Fußzeilenplatzhalter 4"/>
          <p:cNvSpPr>
            <a:spLocks noGrp="1"/>
          </p:cNvSpPr>
          <p:nvPr>
            <p:ph type="ftr" sz="quarter" idx="11"/>
          </p:nvPr>
        </p:nvSpPr>
        <p:spPr/>
        <p:txBody>
          <a:bodyPr rtlCol="0"/>
          <a:lstStyle/>
          <a:p>
            <a:pPr rtl="0"/>
            <a:endParaRPr lang="de-DE" noProof="0"/>
          </a:p>
        </p:txBody>
      </p:sp>
      <p:sp>
        <p:nvSpPr>
          <p:cNvPr id="6" name="Foliennummernplatzhalter 5"/>
          <p:cNvSpPr>
            <a:spLocks noGrp="1"/>
          </p:cNvSpPr>
          <p:nvPr>
            <p:ph type="sldNum" sz="quarter" idx="12"/>
          </p:nvPr>
        </p:nvSpPr>
        <p:spPr/>
        <p:txBody>
          <a:bodyPr rtlCol="0"/>
          <a:lstStyle/>
          <a:p>
            <a:pPr rtl="0"/>
            <a:fld id="{13D2E340-0663-474B-992C-9192B5C45E57}" type="slidenum">
              <a:rPr lang="de-DE" noProof="0" smtClean="0"/>
              <a:t>‹Nr.›</a:t>
            </a:fld>
            <a:endParaRPr lang="de-DE" noProof="0"/>
          </a:p>
        </p:txBody>
      </p:sp>
      <p:sp>
        <p:nvSpPr>
          <p:cNvPr id="20" name="Textplatzhalter 19">
            <a:extLst>
              <a:ext uri="{FF2B5EF4-FFF2-40B4-BE49-F238E27FC236}">
                <a16:creationId xmlns:a16="http://schemas.microsoft.com/office/drawing/2014/main" xmlns="" id="{66A1A72B-59FA-4D91-8267-669EAAD44565}"/>
              </a:ext>
            </a:extLst>
          </p:cNvPr>
          <p:cNvSpPr>
            <a:spLocks noGrp="1"/>
          </p:cNvSpPr>
          <p:nvPr>
            <p:ph type="body" sz="quarter" idx="18" hasCustomPrompt="1"/>
          </p:nvPr>
        </p:nvSpPr>
        <p:spPr>
          <a:xfrm>
            <a:off x="762000" y="4573117"/>
            <a:ext cx="3842550" cy="1178396"/>
          </a:xfrm>
        </p:spPr>
        <p:txBody>
          <a:bodyPr rtlCol="0"/>
          <a:lstStyle>
            <a:lvl1pPr marL="0" indent="0" algn="r">
              <a:buNone/>
              <a:defRPr/>
            </a:lvl1pPr>
            <a:lvl2pPr marL="402336" indent="0" algn="r">
              <a:buNone/>
              <a:defRPr/>
            </a:lvl2pPr>
            <a:lvl3pPr marL="859536" indent="0" algn="r">
              <a:buNone/>
              <a:defRPr/>
            </a:lvl3pPr>
            <a:lvl4pPr marL="1316736" indent="0" algn="r">
              <a:buNone/>
              <a:defRPr/>
            </a:lvl4pPr>
            <a:lvl5pPr marL="1773936" indent="0" algn="r">
              <a:buNone/>
              <a:defRPr/>
            </a:lvl5pPr>
          </a:lstStyle>
          <a:p>
            <a:pPr lvl="0" rtl="0"/>
            <a:r>
              <a:rPr lang="de-DE" noProof="0"/>
              <a:t>Untertitel hier einfügen</a:t>
            </a:r>
          </a:p>
        </p:txBody>
      </p:sp>
      <p:cxnSp>
        <p:nvCxnSpPr>
          <p:cNvPr id="21" name="Gerader Verbinder 20" title="Horizontale Linie">
            <a:extLst>
              <a:ext uri="{FF2B5EF4-FFF2-40B4-BE49-F238E27FC236}">
                <a16:creationId xmlns:a16="http://schemas.microsoft.com/office/drawing/2014/main" xmlns="" id="{D75086F1-E157-4A98-93DB-478F34A1158E}"/>
              </a:ext>
            </a:extLst>
          </p:cNvPr>
          <p:cNvCxnSpPr/>
          <p:nvPr userDrawn="1"/>
        </p:nvCxnSpPr>
        <p:spPr>
          <a:xfrm>
            <a:off x="0" y="6199730"/>
            <a:ext cx="44958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Bildplatzhalter 10">
            <a:extLst>
              <a:ext uri="{FF2B5EF4-FFF2-40B4-BE49-F238E27FC236}">
                <a16:creationId xmlns:a16="http://schemas.microsoft.com/office/drawing/2014/main" xmlns="" id="{4EDDE9BC-8D20-403B-A5FE-C277A3515DE4}"/>
              </a:ext>
            </a:extLst>
          </p:cNvPr>
          <p:cNvSpPr>
            <a:spLocks noGrp="1"/>
          </p:cNvSpPr>
          <p:nvPr>
            <p:ph type="pic" sz="quarter" idx="19" hasCustomPrompt="1"/>
          </p:nvPr>
        </p:nvSpPr>
        <p:spPr>
          <a:xfrm>
            <a:off x="2424736" y="482857"/>
            <a:ext cx="2179814" cy="2179814"/>
          </a:xfrm>
          <a:prstGeom prst="ellipse">
            <a:avLst/>
          </a:prstGeom>
          <a:solidFill>
            <a:schemeClr val="bg1">
              <a:lumMod val="95000"/>
            </a:schemeClr>
          </a:solidFill>
        </p:spPr>
        <p:txBody>
          <a:bodyPr rtlCol="0" anchor="ctr"/>
          <a:lstStyle>
            <a:lvl1pPr marL="0" indent="0" algn="ctr">
              <a:buNone/>
              <a:defRPr i="1"/>
            </a:lvl1pPr>
          </a:lstStyle>
          <a:p>
            <a:pPr rtl="0"/>
            <a:r>
              <a:rPr lang="de-DE" noProof="0"/>
              <a:t>Foto im Hochformat einfügen</a:t>
            </a:r>
          </a:p>
        </p:txBody>
      </p:sp>
      <p:sp>
        <p:nvSpPr>
          <p:cNvPr id="19" name="Inhaltsplatzhalter 2">
            <a:extLst>
              <a:ext uri="{FF2B5EF4-FFF2-40B4-BE49-F238E27FC236}">
                <a16:creationId xmlns:a16="http://schemas.microsoft.com/office/drawing/2014/main" xmlns="" id="{2BF5E186-AFA1-42AA-AE51-CF3AC059F0FB}"/>
              </a:ext>
            </a:extLst>
          </p:cNvPr>
          <p:cNvSpPr>
            <a:spLocks noGrp="1"/>
          </p:cNvSpPr>
          <p:nvPr>
            <p:ph idx="1" hasCustomPrompt="1"/>
          </p:nvPr>
        </p:nvSpPr>
        <p:spPr>
          <a:xfrm>
            <a:off x="5162550" y="559678"/>
            <a:ext cx="1944000" cy="2700000"/>
          </a:xfrm>
          <a:solidFill>
            <a:schemeClr val="bg1"/>
          </a:solidFill>
        </p:spPr>
        <p:txBody>
          <a:bodyPr lIns="0" tIns="1944000" rIns="0" bIns="72000" rtlCol="0" anchor="ctr">
            <a:normAutofit/>
          </a:bodyPr>
          <a:lstStyle>
            <a:lvl1pPr marL="0" indent="0" algn="ctr">
              <a:buNone/>
              <a:defRPr sz="1600">
                <a:solidFill>
                  <a:schemeClr val="tx1">
                    <a:lumMod val="85000"/>
                    <a:lumOff val="15000"/>
                  </a:schemeClr>
                </a:solidFill>
              </a:defRPr>
            </a:lvl1pPr>
          </a:lstStyle>
          <a:p>
            <a:pPr lvl="0" rtl="0"/>
            <a:r>
              <a:rPr lang="de-DE" noProof="0"/>
              <a:t>Beschreibung des Punkts</a:t>
            </a:r>
          </a:p>
        </p:txBody>
      </p:sp>
      <p:sp>
        <p:nvSpPr>
          <p:cNvPr id="22" name="Textplatzhalter 8">
            <a:extLst>
              <a:ext uri="{FF2B5EF4-FFF2-40B4-BE49-F238E27FC236}">
                <a16:creationId xmlns:a16="http://schemas.microsoft.com/office/drawing/2014/main" xmlns="" id="{C860CCD0-F268-4994-9434-F0E0132A4E53}"/>
              </a:ext>
            </a:extLst>
          </p:cNvPr>
          <p:cNvSpPr>
            <a:spLocks noGrp="1"/>
          </p:cNvSpPr>
          <p:nvPr>
            <p:ph type="body" sz="quarter" idx="13" hasCustomPrompt="1"/>
          </p:nvPr>
        </p:nvSpPr>
        <p:spPr>
          <a:xfrm>
            <a:off x="7295581" y="559678"/>
            <a:ext cx="1944000" cy="2700000"/>
          </a:xfrm>
          <a:solidFill>
            <a:schemeClr val="bg1"/>
          </a:solidFill>
        </p:spPr>
        <p:txBody>
          <a:bodyPr lIns="0" tIns="1944000" rIns="0" bIns="72000" rtlCol="0" anchor="ctr">
            <a:normAutofit/>
          </a:bodyPr>
          <a:lstStyle>
            <a:lvl1pPr marL="0" indent="0" algn="ctr">
              <a:buNone/>
              <a:defRPr sz="1600">
                <a:solidFill>
                  <a:schemeClr val="tx1">
                    <a:lumMod val="85000"/>
                    <a:lumOff val="15000"/>
                  </a:schemeClr>
                </a:solidFill>
              </a:defRPr>
            </a:lvl1pPr>
          </a:lstStyle>
          <a:p>
            <a:pPr lvl="0" rtl="0"/>
            <a:r>
              <a:rPr lang="de-DE" noProof="0"/>
              <a:t>Beschreibung des Punkts</a:t>
            </a:r>
          </a:p>
        </p:txBody>
      </p:sp>
      <p:sp>
        <p:nvSpPr>
          <p:cNvPr id="23" name="Textplatzhalter 10">
            <a:extLst>
              <a:ext uri="{FF2B5EF4-FFF2-40B4-BE49-F238E27FC236}">
                <a16:creationId xmlns:a16="http://schemas.microsoft.com/office/drawing/2014/main" xmlns="" id="{28D5E220-4F6C-4A47-9F47-4CA88EA230DF}"/>
              </a:ext>
            </a:extLst>
          </p:cNvPr>
          <p:cNvSpPr>
            <a:spLocks noGrp="1"/>
          </p:cNvSpPr>
          <p:nvPr>
            <p:ph type="body" sz="quarter" idx="14" hasCustomPrompt="1"/>
          </p:nvPr>
        </p:nvSpPr>
        <p:spPr>
          <a:xfrm>
            <a:off x="9428613" y="559678"/>
            <a:ext cx="1944000" cy="2700000"/>
          </a:xfrm>
          <a:solidFill>
            <a:schemeClr val="bg1"/>
          </a:solidFill>
        </p:spPr>
        <p:txBody>
          <a:bodyPr lIns="0" tIns="1944000" rIns="0" bIns="72000" rtlCol="0" anchor="ctr">
            <a:normAutofit/>
          </a:bodyPr>
          <a:lstStyle>
            <a:lvl1pPr marL="0" indent="0" algn="ctr">
              <a:buNone/>
              <a:defRPr sz="1600">
                <a:solidFill>
                  <a:schemeClr val="tx1">
                    <a:lumMod val="85000"/>
                    <a:lumOff val="15000"/>
                  </a:schemeClr>
                </a:solidFill>
              </a:defRPr>
            </a:lvl1pPr>
          </a:lstStyle>
          <a:p>
            <a:pPr lvl="0" rtl="0"/>
            <a:r>
              <a:rPr lang="de-DE" noProof="0"/>
              <a:t>Beschreibung des Punkts</a:t>
            </a:r>
          </a:p>
        </p:txBody>
      </p:sp>
      <p:sp>
        <p:nvSpPr>
          <p:cNvPr id="24" name="Textplatzhalter 6">
            <a:extLst>
              <a:ext uri="{FF2B5EF4-FFF2-40B4-BE49-F238E27FC236}">
                <a16:creationId xmlns:a16="http://schemas.microsoft.com/office/drawing/2014/main" xmlns="" id="{1DFEF73A-C0FC-4A4C-8342-991CEFF532E2}"/>
              </a:ext>
            </a:extLst>
          </p:cNvPr>
          <p:cNvSpPr>
            <a:spLocks noGrp="1"/>
          </p:cNvSpPr>
          <p:nvPr>
            <p:ph type="body" sz="quarter" idx="20" hasCustomPrompt="1"/>
          </p:nvPr>
        </p:nvSpPr>
        <p:spPr>
          <a:xfrm>
            <a:off x="5162550" y="3429000"/>
            <a:ext cx="1944000" cy="2700000"/>
          </a:xfrm>
          <a:solidFill>
            <a:schemeClr val="bg1"/>
          </a:solidFill>
        </p:spPr>
        <p:txBody>
          <a:bodyPr lIns="0" tIns="1944000" rIns="0" bIns="72000" rtlCol="0" anchor="ctr"/>
          <a:lstStyle>
            <a:lvl1pPr marL="0" indent="0" algn="ctr">
              <a:buNone/>
              <a:defRPr sz="1600">
                <a:solidFill>
                  <a:schemeClr val="tx1">
                    <a:lumMod val="85000"/>
                    <a:lumOff val="15000"/>
                  </a:schemeClr>
                </a:solidFill>
              </a:defRPr>
            </a:lvl1pPr>
          </a:lstStyle>
          <a:p>
            <a:pPr lvl="0" rtl="0"/>
            <a:r>
              <a:rPr lang="de-DE" noProof="0"/>
              <a:t>Beschreibung des Punkts</a:t>
            </a:r>
          </a:p>
        </p:txBody>
      </p:sp>
      <p:sp>
        <p:nvSpPr>
          <p:cNvPr id="25" name="Textplatzhalter 15">
            <a:extLst>
              <a:ext uri="{FF2B5EF4-FFF2-40B4-BE49-F238E27FC236}">
                <a16:creationId xmlns:a16="http://schemas.microsoft.com/office/drawing/2014/main" xmlns="" id="{E60572FB-0574-4BE3-9637-7CA7B5ACA8DE}"/>
              </a:ext>
            </a:extLst>
          </p:cNvPr>
          <p:cNvSpPr>
            <a:spLocks noGrp="1"/>
          </p:cNvSpPr>
          <p:nvPr>
            <p:ph type="body" sz="quarter" idx="21" hasCustomPrompt="1"/>
          </p:nvPr>
        </p:nvSpPr>
        <p:spPr>
          <a:xfrm>
            <a:off x="7295356" y="3429000"/>
            <a:ext cx="1944000" cy="2700000"/>
          </a:xfrm>
          <a:solidFill>
            <a:schemeClr val="bg1"/>
          </a:solidFill>
        </p:spPr>
        <p:txBody>
          <a:bodyPr lIns="0" tIns="1944000" rIns="0" bIns="72000" rtlCol="0" anchor="ctr">
            <a:normAutofit/>
          </a:bodyPr>
          <a:lstStyle>
            <a:lvl1pPr marL="0" indent="0" algn="ctr">
              <a:buNone/>
              <a:defRPr sz="1600">
                <a:solidFill>
                  <a:schemeClr val="tx1">
                    <a:lumMod val="85000"/>
                    <a:lumOff val="15000"/>
                  </a:schemeClr>
                </a:solidFill>
              </a:defRPr>
            </a:lvl1pPr>
          </a:lstStyle>
          <a:p>
            <a:pPr lvl="0" rtl="0"/>
            <a:r>
              <a:rPr lang="de-DE" noProof="0"/>
              <a:t>Beschreibung des Punkts</a:t>
            </a:r>
          </a:p>
        </p:txBody>
      </p:sp>
      <p:sp>
        <p:nvSpPr>
          <p:cNvPr id="26" name="Textplatzhalter 18">
            <a:extLst>
              <a:ext uri="{FF2B5EF4-FFF2-40B4-BE49-F238E27FC236}">
                <a16:creationId xmlns:a16="http://schemas.microsoft.com/office/drawing/2014/main" xmlns="" id="{155E2FBC-2458-49C4-B75C-CAEAC6D9F10F}"/>
              </a:ext>
            </a:extLst>
          </p:cNvPr>
          <p:cNvSpPr>
            <a:spLocks noGrp="1"/>
          </p:cNvSpPr>
          <p:nvPr>
            <p:ph type="body" sz="quarter" idx="22" hasCustomPrompt="1"/>
          </p:nvPr>
        </p:nvSpPr>
        <p:spPr>
          <a:xfrm>
            <a:off x="9428163" y="3429000"/>
            <a:ext cx="1944000" cy="2700000"/>
          </a:xfrm>
          <a:solidFill>
            <a:schemeClr val="bg1"/>
          </a:solidFill>
        </p:spPr>
        <p:txBody>
          <a:bodyPr lIns="0" tIns="1944000" rIns="0" bIns="72000" rtlCol="0" anchor="ctr">
            <a:normAutofit/>
          </a:bodyPr>
          <a:lstStyle>
            <a:lvl1pPr marL="0" indent="0" algn="ctr">
              <a:buNone/>
              <a:defRPr sz="1600">
                <a:solidFill>
                  <a:schemeClr val="tx1">
                    <a:lumMod val="85000"/>
                    <a:lumOff val="15000"/>
                  </a:schemeClr>
                </a:solidFill>
              </a:defRPr>
            </a:lvl1pPr>
          </a:lstStyle>
          <a:p>
            <a:pPr lvl="0" rtl="0"/>
            <a:r>
              <a:rPr lang="de-DE" noProof="0"/>
              <a:t>Beschreibung des Punkts</a:t>
            </a:r>
          </a:p>
        </p:txBody>
      </p:sp>
      <p:sp>
        <p:nvSpPr>
          <p:cNvPr id="27" name="Bildplatzhalter 22">
            <a:extLst>
              <a:ext uri="{FF2B5EF4-FFF2-40B4-BE49-F238E27FC236}">
                <a16:creationId xmlns:a16="http://schemas.microsoft.com/office/drawing/2014/main" xmlns="" id="{844B1DAB-161E-44A0-9E15-DA816B46A48E}"/>
              </a:ext>
            </a:extLst>
          </p:cNvPr>
          <p:cNvSpPr>
            <a:spLocks noGrp="1"/>
          </p:cNvSpPr>
          <p:nvPr>
            <p:ph type="pic" sz="quarter" idx="23" hasCustomPrompt="1"/>
          </p:nvPr>
        </p:nvSpPr>
        <p:spPr>
          <a:xfrm>
            <a:off x="5234550" y="647388"/>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de-DE" noProof="0"/>
              <a:t>Symbol/Bild einfügen</a:t>
            </a:r>
          </a:p>
        </p:txBody>
      </p:sp>
      <p:sp>
        <p:nvSpPr>
          <p:cNvPr id="28" name="Bildplatzhalter 24">
            <a:extLst>
              <a:ext uri="{FF2B5EF4-FFF2-40B4-BE49-F238E27FC236}">
                <a16:creationId xmlns:a16="http://schemas.microsoft.com/office/drawing/2014/main" xmlns="" id="{8811849A-335B-47C0-980E-357EE8C4BCC2}"/>
              </a:ext>
            </a:extLst>
          </p:cNvPr>
          <p:cNvSpPr>
            <a:spLocks noGrp="1"/>
          </p:cNvSpPr>
          <p:nvPr>
            <p:ph type="pic" sz="quarter" idx="24" hasCustomPrompt="1"/>
          </p:nvPr>
        </p:nvSpPr>
        <p:spPr>
          <a:xfrm>
            <a:off x="7367581" y="647388"/>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de-DE" noProof="0"/>
              <a:t>Symbol/Bild einfügen</a:t>
            </a:r>
          </a:p>
        </p:txBody>
      </p:sp>
      <p:sp>
        <p:nvSpPr>
          <p:cNvPr id="29" name="Bildplatzhalter 26">
            <a:extLst>
              <a:ext uri="{FF2B5EF4-FFF2-40B4-BE49-F238E27FC236}">
                <a16:creationId xmlns:a16="http://schemas.microsoft.com/office/drawing/2014/main" xmlns="" id="{E1254A81-6A51-429E-91AC-6B4CADA71DC5}"/>
              </a:ext>
            </a:extLst>
          </p:cNvPr>
          <p:cNvSpPr>
            <a:spLocks noGrp="1"/>
          </p:cNvSpPr>
          <p:nvPr>
            <p:ph type="pic" sz="quarter" idx="25" hasCustomPrompt="1"/>
          </p:nvPr>
        </p:nvSpPr>
        <p:spPr>
          <a:xfrm>
            <a:off x="9500613" y="647388"/>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de-DE" noProof="0"/>
              <a:t>Symbol/Bild einfügen</a:t>
            </a:r>
          </a:p>
        </p:txBody>
      </p:sp>
      <p:sp>
        <p:nvSpPr>
          <p:cNvPr id="30" name="Bildplatzhalter 30">
            <a:extLst>
              <a:ext uri="{FF2B5EF4-FFF2-40B4-BE49-F238E27FC236}">
                <a16:creationId xmlns:a16="http://schemas.microsoft.com/office/drawing/2014/main" xmlns="" id="{64053090-461C-448F-9705-7FEE78A41337}"/>
              </a:ext>
            </a:extLst>
          </p:cNvPr>
          <p:cNvSpPr>
            <a:spLocks noGrp="1"/>
          </p:cNvSpPr>
          <p:nvPr>
            <p:ph type="pic" sz="quarter" idx="26" hasCustomPrompt="1"/>
          </p:nvPr>
        </p:nvSpPr>
        <p:spPr>
          <a:xfrm>
            <a:off x="5234550" y="3516711"/>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de-DE" noProof="0"/>
              <a:t>Symbol/Bild einfügen</a:t>
            </a:r>
          </a:p>
        </p:txBody>
      </p:sp>
      <p:sp>
        <p:nvSpPr>
          <p:cNvPr id="31" name="Bildplatzhalter 32">
            <a:extLst>
              <a:ext uri="{FF2B5EF4-FFF2-40B4-BE49-F238E27FC236}">
                <a16:creationId xmlns:a16="http://schemas.microsoft.com/office/drawing/2014/main" xmlns="" id="{7AD2F7CB-CFE4-4C72-864A-D00C1CEAA23D}"/>
              </a:ext>
            </a:extLst>
          </p:cNvPr>
          <p:cNvSpPr>
            <a:spLocks noGrp="1"/>
          </p:cNvSpPr>
          <p:nvPr>
            <p:ph type="pic" sz="quarter" idx="27" hasCustomPrompt="1"/>
          </p:nvPr>
        </p:nvSpPr>
        <p:spPr>
          <a:xfrm>
            <a:off x="7367581" y="3516711"/>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de-DE" noProof="0"/>
              <a:t>Symbol/Bild einfügen</a:t>
            </a:r>
          </a:p>
        </p:txBody>
      </p:sp>
      <p:sp>
        <p:nvSpPr>
          <p:cNvPr id="32" name="Bildplatzhalter 34">
            <a:extLst>
              <a:ext uri="{FF2B5EF4-FFF2-40B4-BE49-F238E27FC236}">
                <a16:creationId xmlns:a16="http://schemas.microsoft.com/office/drawing/2014/main" xmlns="" id="{CCA07CA3-C8D4-41EA-A0FB-74E1A4770398}"/>
              </a:ext>
            </a:extLst>
          </p:cNvPr>
          <p:cNvSpPr>
            <a:spLocks noGrp="1"/>
          </p:cNvSpPr>
          <p:nvPr>
            <p:ph type="pic" sz="quarter" idx="28" hasCustomPrompt="1"/>
          </p:nvPr>
        </p:nvSpPr>
        <p:spPr>
          <a:xfrm>
            <a:off x="9500163" y="3516711"/>
            <a:ext cx="1800000" cy="1800000"/>
          </a:xfrm>
          <a:prstGeom prst="rect">
            <a:avLst/>
          </a:prstGeom>
          <a:solidFill>
            <a:schemeClr val="bg1">
              <a:lumMod val="95000"/>
            </a:schemeClr>
          </a:solidFill>
        </p:spPr>
        <p:txBody>
          <a:bodyPr rtlCol="0" anchor="ctr">
            <a:normAutofit/>
          </a:bodyPr>
          <a:lstStyle>
            <a:lvl1pPr marL="0" indent="0" algn="ctr">
              <a:buNone/>
              <a:defRPr sz="1200" i="1">
                <a:solidFill>
                  <a:schemeClr val="tx1">
                    <a:lumMod val="85000"/>
                    <a:lumOff val="15000"/>
                  </a:schemeClr>
                </a:solidFill>
              </a:defRPr>
            </a:lvl1pPr>
          </a:lstStyle>
          <a:p>
            <a:pPr rtl="0"/>
            <a:r>
              <a:rPr lang="de-DE" noProof="0"/>
              <a:t>Symbol/Bild einfügen</a:t>
            </a:r>
          </a:p>
        </p:txBody>
      </p:sp>
    </p:spTree>
    <p:extLst>
      <p:ext uri="{BB962C8B-B14F-4D97-AF65-F5344CB8AC3E}">
        <p14:creationId xmlns:p14="http://schemas.microsoft.com/office/powerpoint/2010/main" val="1108071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folie">
    <p:bg>
      <p:bgRef idx="1001">
        <a:schemeClr val="bg2"/>
      </p:bgRef>
    </p:bg>
    <p:spTree>
      <p:nvGrpSpPr>
        <p:cNvPr id="1" name=""/>
        <p:cNvGrpSpPr/>
        <p:nvPr/>
      </p:nvGrpSpPr>
      <p:grpSpPr>
        <a:xfrm>
          <a:off x="0" y="0"/>
          <a:ext cx="0" cy="0"/>
          <a:chOff x="0" y="0"/>
          <a:chExt cx="0" cy="0"/>
        </a:xfrm>
      </p:grpSpPr>
      <p:sp>
        <p:nvSpPr>
          <p:cNvPr id="12" name="Freihandform 6" title="Seitenzahl-Form"/>
          <p:cNvSpPr/>
          <p:nvPr/>
        </p:nvSpPr>
        <p:spPr bwMode="auto">
          <a:xfrm>
            <a:off x="11784011" y="-1"/>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accent1"/>
          </a:solidFill>
          <a:ln w="0">
            <a:noFill/>
            <a:prstDash val="solid"/>
            <a:round/>
            <a:headEnd/>
            <a:tailEnd/>
          </a:ln>
        </p:spPr>
      </p:sp>
      <p:sp>
        <p:nvSpPr>
          <p:cNvPr id="2" name="Titel 1"/>
          <p:cNvSpPr>
            <a:spLocks noGrp="1"/>
          </p:cNvSpPr>
          <p:nvPr>
            <p:ph type="ctrTitle" hasCustomPrompt="1"/>
          </p:nvPr>
        </p:nvSpPr>
        <p:spPr>
          <a:xfrm>
            <a:off x="5747656" y="1264197"/>
            <a:ext cx="5670487" cy="4268965"/>
          </a:xfrm>
        </p:spPr>
        <p:txBody>
          <a:bodyPr rtlCol="0" anchor="ctr">
            <a:normAutofit/>
          </a:bodyPr>
          <a:lstStyle>
            <a:lvl1pPr algn="l">
              <a:lnSpc>
                <a:spcPct val="85000"/>
              </a:lnSpc>
              <a:defRPr sz="6000" cap="none" baseline="0">
                <a:solidFill>
                  <a:schemeClr val="tx2"/>
                </a:solidFill>
              </a:defRPr>
            </a:lvl1pPr>
          </a:lstStyle>
          <a:p>
            <a:pPr rtl="0"/>
            <a:r>
              <a:rPr lang="de-DE" noProof="0"/>
              <a:t>Titelmasterformat durch Klicken bearbeiten</a:t>
            </a:r>
          </a:p>
        </p:txBody>
      </p:sp>
      <p:sp>
        <p:nvSpPr>
          <p:cNvPr id="3" name="Untertitel 2"/>
          <p:cNvSpPr>
            <a:spLocks noGrp="1"/>
          </p:cNvSpPr>
          <p:nvPr>
            <p:ph type="subTitle" idx="1" hasCustomPrompt="1"/>
          </p:nvPr>
        </p:nvSpPr>
        <p:spPr>
          <a:xfrm>
            <a:off x="667666" y="4151085"/>
            <a:ext cx="4633806" cy="1591181"/>
          </a:xfrm>
        </p:spPr>
        <p:txBody>
          <a:bodyPr rtlCol="0" anchor="b">
            <a:noAutofit/>
          </a:bodyPr>
          <a:lstStyle>
            <a:lvl1pPr marL="0" indent="0" algn="r">
              <a:lnSpc>
                <a:spcPct val="100000"/>
              </a:lnSpc>
              <a:spcBef>
                <a:spcPts val="0"/>
              </a:spcBef>
              <a:buNone/>
              <a:defRPr sz="23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DE" noProof="0"/>
              <a:t>Formatvorlage des Untertitelmasters durch Klicken bearbeiten</a:t>
            </a:r>
          </a:p>
        </p:txBody>
      </p:sp>
      <p:cxnSp>
        <p:nvCxnSpPr>
          <p:cNvPr id="9" name="Gerader Verbinder 8" title="Vertikale Linie"/>
          <p:cNvCxnSpPr>
            <a:cxnSpLocks/>
          </p:cNvCxnSpPr>
          <p:nvPr/>
        </p:nvCxnSpPr>
        <p:spPr>
          <a:xfrm>
            <a:off x="5524563" y="1115733"/>
            <a:ext cx="0" cy="4626534"/>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2053122"/>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xmlns="">
        <p15:guide id="1" orient="horz" pos="7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Pr>
        <a:solidFill>
          <a:schemeClr val="bg2"/>
        </a:solidFill>
        <a:effectLst/>
      </p:bgPr>
    </p:bg>
    <p:spTree>
      <p:nvGrpSpPr>
        <p:cNvPr id="1" name=""/>
        <p:cNvGrpSpPr/>
        <p:nvPr/>
      </p:nvGrpSpPr>
      <p:grpSpPr>
        <a:xfrm>
          <a:off x="0" y="0"/>
          <a:ext cx="0" cy="0"/>
          <a:chOff x="0" y="0"/>
          <a:chExt cx="0" cy="0"/>
        </a:xfrm>
      </p:grpSpPr>
      <p:sp>
        <p:nvSpPr>
          <p:cNvPr id="7" name="Freihandform 6" title="Seitenzahl-Form"/>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el 1"/>
          <p:cNvSpPr>
            <a:spLocks noGrp="1"/>
          </p:cNvSpPr>
          <p:nvPr>
            <p:ph type="title" hasCustomPrompt="1"/>
          </p:nvPr>
        </p:nvSpPr>
        <p:spPr>
          <a:xfrm>
            <a:off x="1947673" y="2571722"/>
            <a:ext cx="8296654" cy="3286153"/>
          </a:xfrm>
        </p:spPr>
        <p:txBody>
          <a:bodyPr rtlCol="0" anchor="t">
            <a:normAutofit/>
          </a:bodyPr>
          <a:lstStyle>
            <a:lvl1pPr>
              <a:lnSpc>
                <a:spcPct val="85000"/>
              </a:lnSpc>
              <a:defRPr sz="7700" cap="none" baseline="0">
                <a:solidFill>
                  <a:schemeClr val="tx1">
                    <a:lumMod val="85000"/>
                    <a:lumOff val="15000"/>
                  </a:schemeClr>
                </a:solidFill>
              </a:defRPr>
            </a:lvl1pPr>
          </a:lstStyle>
          <a:p>
            <a:pPr rtl="0"/>
            <a:r>
              <a:rPr lang="de-DE" noProof="0"/>
              <a:t>Titelmasterformat durch Klicken bearbeiten</a:t>
            </a:r>
          </a:p>
        </p:txBody>
      </p:sp>
      <p:sp>
        <p:nvSpPr>
          <p:cNvPr id="3" name="Textplatzhalter 2"/>
          <p:cNvSpPr>
            <a:spLocks noGrp="1"/>
          </p:cNvSpPr>
          <p:nvPr>
            <p:ph type="body" idx="1" hasCustomPrompt="1"/>
          </p:nvPr>
        </p:nvSpPr>
        <p:spPr>
          <a:xfrm>
            <a:off x="1947673" y="1393748"/>
            <a:ext cx="8401429" cy="819150"/>
          </a:xfrm>
        </p:spPr>
        <p:txBody>
          <a:bodyPr rtlCol="0"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de-DE" noProof="0"/>
              <a:t>Textmasterformate bearbeiten</a:t>
            </a:r>
          </a:p>
        </p:txBody>
      </p:sp>
      <p:sp>
        <p:nvSpPr>
          <p:cNvPr id="4" name="Datumsplatzhalter 3"/>
          <p:cNvSpPr>
            <a:spLocks noGrp="1"/>
          </p:cNvSpPr>
          <p:nvPr>
            <p:ph type="dt" sz="half" idx="10"/>
          </p:nvPr>
        </p:nvSpPr>
        <p:spPr>
          <a:xfrm>
            <a:off x="8742955" y="6314439"/>
            <a:ext cx="1596622" cy="365125"/>
          </a:xfrm>
        </p:spPr>
        <p:txBody>
          <a:bodyPr rtlCol="0"/>
          <a:lstStyle>
            <a:lvl1pPr>
              <a:defRPr sz="1200">
                <a:solidFill>
                  <a:schemeClr val="tx1">
                    <a:lumMod val="85000"/>
                    <a:lumOff val="15000"/>
                  </a:schemeClr>
                </a:solidFill>
              </a:defRPr>
            </a:lvl1pPr>
          </a:lstStyle>
          <a:p>
            <a:pPr rtl="0"/>
            <a:fld id="{813623CD-BDC9-49C7-B457-4DFDA1417BD5}" type="datetime1">
              <a:rPr lang="de-DE" noProof="0" smtClean="0"/>
              <a:t>14.05.21</a:t>
            </a:fld>
            <a:endParaRPr lang="de-DE" noProof="0"/>
          </a:p>
        </p:txBody>
      </p:sp>
      <p:sp>
        <p:nvSpPr>
          <p:cNvPr id="5" name="Fußzeilenplatzhalter 4"/>
          <p:cNvSpPr>
            <a:spLocks noGrp="1"/>
          </p:cNvSpPr>
          <p:nvPr>
            <p:ph type="ftr" sz="quarter" idx="11"/>
          </p:nvPr>
        </p:nvSpPr>
        <p:spPr>
          <a:xfrm>
            <a:off x="1947673" y="6314440"/>
            <a:ext cx="6480226" cy="365125"/>
          </a:xfrm>
        </p:spPr>
        <p:txBody>
          <a:bodyPr rtlCol="0"/>
          <a:lstStyle>
            <a:lvl1pPr>
              <a:defRPr b="0">
                <a:solidFill>
                  <a:schemeClr val="tx1">
                    <a:lumMod val="85000"/>
                    <a:lumOff val="15000"/>
                  </a:schemeClr>
                </a:solidFill>
              </a:defRPr>
            </a:lvl1pPr>
          </a:lstStyle>
          <a:p>
            <a:pPr rtl="0"/>
            <a:endParaRPr lang="de-DE" noProof="0"/>
          </a:p>
        </p:txBody>
      </p:sp>
      <p:sp>
        <p:nvSpPr>
          <p:cNvPr id="6" name="Foliennummernplatzhalter 5"/>
          <p:cNvSpPr>
            <a:spLocks noGrp="1"/>
          </p:cNvSpPr>
          <p:nvPr>
            <p:ph type="sldNum" sz="quarter" idx="12"/>
          </p:nvPr>
        </p:nvSpPr>
        <p:spPr>
          <a:xfrm>
            <a:off x="11784011" y="1620760"/>
            <a:ext cx="407988" cy="365125"/>
          </a:xfrm>
        </p:spPr>
        <p:txBody>
          <a:bodyPr rtlCol="0"/>
          <a:lstStyle>
            <a:lvl1pPr>
              <a:defRPr>
                <a:solidFill>
                  <a:schemeClr val="bg2"/>
                </a:solidFill>
              </a:defRPr>
            </a:lvl1pPr>
          </a:lstStyle>
          <a:p>
            <a:pPr rtl="0"/>
            <a:fld id="{13D2E340-0663-474B-992C-9192B5C45E57}" type="slidenum">
              <a:rPr lang="de-DE" noProof="0" smtClean="0"/>
              <a:t>‹Nr.›</a:t>
            </a:fld>
            <a:endParaRPr lang="de-DE" noProof="0"/>
          </a:p>
        </p:txBody>
      </p:sp>
      <p:cxnSp>
        <p:nvCxnSpPr>
          <p:cNvPr id="10" name="Gerader Verbinder 9" title="Horizontale Lini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453484"/>
      </p:ext>
    </p:extLst>
  </p:cSld>
  <p:clrMapOvr>
    <a:masterClrMapping/>
  </p:clrMapOvr>
  <p:extLst mod="1">
    <p:ext uri="{DCECCB84-F9BA-43D5-87BE-67443E8EF086}">
      <p15:sldGuideLst xmlns:p15="http://schemas.microsoft.com/office/powerpoint/2012/main" xmlns="">
        <p15:guide id="1" pos="6456">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ihandform 6" title="Seitenzahl-Form"/>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elplatzhalt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pPr rtl="0"/>
            <a:r>
              <a:rPr lang="de-DE" noProof="0" dirty="0"/>
              <a:t>Titelmasterformat durch Klicken bearbeiten</a:t>
            </a:r>
          </a:p>
        </p:txBody>
      </p:sp>
      <p:sp>
        <p:nvSpPr>
          <p:cNvPr id="3" name="Textplatzhalt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rtl="0"/>
            <a:r>
              <a:rPr lang="de-DE" noProof="0"/>
              <a:t>Textmasterformate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pPr rtl="0"/>
            <a:fld id="{1E7DA53D-F0A9-44BC-BE48-214F6893B84A}" type="datetime1">
              <a:rPr lang="de-DE" noProof="0" smtClean="0"/>
              <a:t>14.05.21</a:t>
            </a:fld>
            <a:endParaRPr lang="de-DE" noProof="0"/>
          </a:p>
        </p:txBody>
      </p:sp>
      <p:sp>
        <p:nvSpPr>
          <p:cNvPr id="5" name="Fußzeilenplatzhalt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pPr rtl="0"/>
            <a:endParaRPr lang="de-DE" noProof="0"/>
          </a:p>
        </p:txBody>
      </p:sp>
      <p:sp>
        <p:nvSpPr>
          <p:cNvPr id="6" name="Foliennummernplatzhalt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pPr rtl="0"/>
            <a:fld id="{13D2E340-0663-474B-992C-9192B5C45E57}" type="slidenum">
              <a:rPr lang="de-DE" noProof="0" smtClean="0"/>
              <a:t>‹Nr.›</a:t>
            </a:fld>
            <a:endParaRPr lang="de-DE" noProof="0"/>
          </a:p>
        </p:txBody>
      </p:sp>
      <p:cxnSp>
        <p:nvCxnSpPr>
          <p:cNvPr id="10" name="Gerader Verbinder 9" title="Horizontale Lini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093967"/>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95" r:id="rId3"/>
    <p:sldLayoutId id="2147484490" r:id="rId4"/>
    <p:sldLayoutId id="2147484491" r:id="rId5"/>
    <p:sldLayoutId id="2147484492" r:id="rId6"/>
    <p:sldLayoutId id="2147484493" r:id="rId7"/>
    <p:sldLayoutId id="2147484496" r:id="rId8"/>
    <p:sldLayoutId id="2147484481" r:id="rId9"/>
    <p:sldLayoutId id="2147484498" r:id="rId10"/>
    <p:sldLayoutId id="2147484499" r:id="rId11"/>
    <p:sldLayoutId id="2147484500" r:id="rId12"/>
    <p:sldLayoutId id="2147484482" r:id="rId13"/>
    <p:sldLayoutId id="2147484483" r:id="rId14"/>
    <p:sldLayoutId id="2147484484" r:id="rId15"/>
    <p:sldLayoutId id="2147484485" r:id="rId16"/>
  </p:sldLayoutIdLst>
  <p:hf hdr="0" ftr="0" dt="0"/>
  <p:txStyles>
    <p:titleStyle>
      <a:lvl1pPr algn="r" defTabSz="914400" rtl="0" eaLnBrk="1" latinLnBrk="0" hangingPunct="1">
        <a:lnSpc>
          <a:spcPct val="90000"/>
        </a:lnSpc>
        <a:spcBef>
          <a:spcPct val="0"/>
        </a:spcBef>
        <a:buNone/>
        <a:defRPr sz="35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5" Type="http://schemas.openxmlformats.org/officeDocument/2006/relationships/image" Target="../media/image8.jp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jpg"/><Relationship Id="rId7" Type="http://schemas.openxmlformats.org/officeDocument/2006/relationships/hyperlink" Target="https://mapio.net/images-immo-expose/5091924/aussenansicht-komfortable-neubauwohnung-im-herzen-von-uhlenhorst-img-0.jpeg" TargetMode="External"/><Relationship Id="rId8" Type="http://schemas.openxmlformats.org/officeDocument/2006/relationships/hyperlink" Target="https://www.deutsches-architekturforum.de/thread/6321-finkenau-im-bau/?pageNo=2" TargetMode="External"/><Relationship Id="rId9" Type="http://schemas.openxmlformats.org/officeDocument/2006/relationships/hyperlink" Target="https://upload.wikimedia.org/wikipedia/commons/thumb/c/c3/Albert_Erbe,_Aquarell_Lerchenfeld_1906.jpg/360px-Albert_Erbe,_Aquarell_Lerchenfeld_1906.jpg" TargetMode="External"/><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11.jpg"/><Relationship Id="rId7" Type="http://schemas.openxmlformats.org/officeDocument/2006/relationships/image" Target="../media/image17.jpg"/><Relationship Id="rId8" Type="http://schemas.openxmlformats.org/officeDocument/2006/relationships/hyperlink" Target="https://hansestyle.hamburg/welch-wunderschoenes-winterhude/" TargetMode="External"/><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g"/><Relationship Id="rId5" Type="http://schemas.openxmlformats.org/officeDocument/2006/relationships/image" Target="../media/image21.jpe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24.jpg"/><Relationship Id="rId9" Type="http://schemas.openxmlformats.org/officeDocument/2006/relationships/image" Target="../media/image25.jpg"/><Relationship Id="rId10" Type="http://schemas.openxmlformats.org/officeDocument/2006/relationships/hyperlink" Target="https://www.bildarchiv-hamburg.de/frames/index_jarrestrasse.htmv" TargetMode="External"/><Relationship Id="rId1" Type="http://schemas.openxmlformats.org/officeDocument/2006/relationships/slideLayout" Target="../slideLayouts/slideLayout16.xml"/><Relationship Id="rId2" Type="http://schemas.openxmlformats.org/officeDocument/2006/relationships/image" Target="../media/image1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2679374-8EAE-4873-9BB6-F6C630302DA2}"/>
              </a:ext>
            </a:extLst>
          </p:cNvPr>
          <p:cNvSpPr>
            <a:spLocks noGrp="1"/>
          </p:cNvSpPr>
          <p:nvPr>
            <p:ph type="ctrTitle"/>
          </p:nvPr>
        </p:nvSpPr>
        <p:spPr>
          <a:xfrm>
            <a:off x="5747656" y="1264197"/>
            <a:ext cx="5670487" cy="4268965"/>
          </a:xfrm>
        </p:spPr>
        <p:txBody>
          <a:bodyPr rtlCol="0"/>
          <a:lstStyle/>
          <a:p>
            <a:pPr rtl="0"/>
            <a:r>
              <a:rPr lang="de-DE" dirty="0" smtClean="0"/>
              <a:t>Dr. Dorothea Bernstein </a:t>
            </a:r>
            <a:endParaRPr lang="de-DE" dirty="0"/>
          </a:p>
        </p:txBody>
      </p:sp>
      <p:pic>
        <p:nvPicPr>
          <p:cNvPr id="9" name="Bildplatzhalter 8"/>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4539" b="14539"/>
          <a:stretch>
            <a:fillRect/>
          </a:stretch>
        </p:blipFill>
        <p:spPr>
          <a:xfrm>
            <a:off x="1897453" y="2199781"/>
            <a:ext cx="2397795" cy="2397795"/>
          </a:xfrm>
        </p:spPr>
      </p:pic>
    </p:spTree>
    <p:extLst>
      <p:ext uri="{BB962C8B-B14F-4D97-AF65-F5344CB8AC3E}">
        <p14:creationId xmlns:p14="http://schemas.microsoft.com/office/powerpoint/2010/main" val="11938868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9D1F34B-93F5-46C0-9BEC-B1A8D55008B4}"/>
              </a:ext>
            </a:extLst>
          </p:cNvPr>
          <p:cNvSpPr>
            <a:spLocks noGrp="1"/>
          </p:cNvSpPr>
          <p:nvPr>
            <p:ph type="title"/>
          </p:nvPr>
        </p:nvSpPr>
        <p:spPr/>
        <p:txBody>
          <a:bodyPr rtlCol="0"/>
          <a:lstStyle/>
          <a:p>
            <a:pPr rtl="0"/>
            <a:r>
              <a:rPr lang="de-DE" dirty="0"/>
              <a:t>Leben</a:t>
            </a:r>
          </a:p>
        </p:txBody>
      </p:sp>
      <p:sp>
        <p:nvSpPr>
          <p:cNvPr id="3" name="Textplatzhalter 2">
            <a:extLst>
              <a:ext uri="{FF2B5EF4-FFF2-40B4-BE49-F238E27FC236}">
                <a16:creationId xmlns:a16="http://schemas.microsoft.com/office/drawing/2014/main" xmlns="" id="{381FDC16-3D69-48AD-B08B-ED28A10640C1}"/>
              </a:ext>
            </a:extLst>
          </p:cNvPr>
          <p:cNvSpPr>
            <a:spLocks noGrp="1"/>
          </p:cNvSpPr>
          <p:nvPr>
            <p:ph type="body" sz="quarter" idx="18"/>
          </p:nvPr>
        </p:nvSpPr>
        <p:spPr/>
        <p:txBody>
          <a:bodyPr rtlCol="0">
            <a:normAutofit fontScale="92500" lnSpcReduction="10000"/>
          </a:bodyPr>
          <a:lstStyle/>
          <a:p>
            <a:pPr rtl="0"/>
            <a:r>
              <a:rPr lang="de-DE" dirty="0" smtClean="0"/>
              <a:t>Dorothea Henriette Bernstein wurde am 10.8.1893 in </a:t>
            </a:r>
            <a:r>
              <a:rPr lang="de-DE" dirty="0" err="1" smtClean="0"/>
              <a:t>Tilsit</a:t>
            </a:r>
            <a:r>
              <a:rPr lang="de-DE" dirty="0"/>
              <a:t> </a:t>
            </a:r>
            <a:r>
              <a:rPr lang="de-DE" dirty="0" smtClean="0"/>
              <a:t> (Ostpreußen) in eine jüdische Familie geboren. </a:t>
            </a:r>
          </a:p>
          <a:p>
            <a:pPr rtl="0"/>
            <a:r>
              <a:rPr lang="de-DE" dirty="0" smtClean="0"/>
              <a:t>Sie zog ungefähr 1919 nach Hamburg.</a:t>
            </a:r>
          </a:p>
          <a:p>
            <a:pPr rtl="0"/>
            <a:r>
              <a:rPr lang="de-DE" dirty="0" smtClean="0"/>
              <a:t>Im Oktober 1941 wurde sie nach Lodz deportiert und dort am 5.6.1942 ermordet   </a:t>
            </a:r>
            <a:endParaRPr lang="de-DE" dirty="0"/>
          </a:p>
        </p:txBody>
      </p:sp>
      <p:sp>
        <p:nvSpPr>
          <p:cNvPr id="4" name="Inhaltsplatzhalter 3">
            <a:extLst>
              <a:ext uri="{FF2B5EF4-FFF2-40B4-BE49-F238E27FC236}">
                <a16:creationId xmlns:a16="http://schemas.microsoft.com/office/drawing/2014/main" xmlns="" id="{E83DB0A1-C484-4D49-BAC3-ABEE82074C4C}"/>
              </a:ext>
            </a:extLst>
          </p:cNvPr>
          <p:cNvSpPr>
            <a:spLocks noGrp="1"/>
          </p:cNvSpPr>
          <p:nvPr>
            <p:ph idx="1"/>
          </p:nvPr>
        </p:nvSpPr>
        <p:spPr>
          <a:xfrm>
            <a:off x="6016573" y="559678"/>
            <a:ext cx="1944000" cy="2700000"/>
          </a:xfrm>
        </p:spPr>
        <p:txBody>
          <a:bodyPr lIns="72000" rIns="72000" rtlCol="0"/>
          <a:lstStyle/>
          <a:p>
            <a:r>
              <a:rPr lang="de-DE" spc="-40" dirty="0" smtClean="0"/>
              <a:t>10.8.1893</a:t>
            </a:r>
          </a:p>
          <a:p>
            <a:r>
              <a:rPr lang="de-DE" spc="-40" dirty="0" smtClean="0"/>
              <a:t>Geboren in </a:t>
            </a:r>
            <a:r>
              <a:rPr lang="de-DE" spc="-40" dirty="0" err="1" smtClean="0"/>
              <a:t>Tilsit</a:t>
            </a:r>
            <a:r>
              <a:rPr lang="de-DE" spc="-40" dirty="0" smtClean="0"/>
              <a:t> </a:t>
            </a:r>
            <a:endParaRPr lang="de-DE" spc="-40" dirty="0"/>
          </a:p>
        </p:txBody>
      </p:sp>
      <p:sp>
        <p:nvSpPr>
          <p:cNvPr id="5" name="Textplatzhalter 4">
            <a:extLst>
              <a:ext uri="{FF2B5EF4-FFF2-40B4-BE49-F238E27FC236}">
                <a16:creationId xmlns:a16="http://schemas.microsoft.com/office/drawing/2014/main" xmlns="" id="{898F5FE2-B28A-4CCD-9910-126A9581F28F}"/>
              </a:ext>
            </a:extLst>
          </p:cNvPr>
          <p:cNvSpPr>
            <a:spLocks noGrp="1"/>
          </p:cNvSpPr>
          <p:nvPr>
            <p:ph type="body" sz="quarter" idx="13"/>
          </p:nvPr>
        </p:nvSpPr>
        <p:spPr>
          <a:xfrm>
            <a:off x="8604369" y="559678"/>
            <a:ext cx="1944000" cy="2700000"/>
          </a:xfrm>
        </p:spPr>
        <p:txBody>
          <a:bodyPr lIns="72000" rIns="72000" rtlCol="0"/>
          <a:lstStyle/>
          <a:p>
            <a:pPr rtl="0"/>
            <a:r>
              <a:rPr lang="de-DE" dirty="0" smtClean="0"/>
              <a:t>1919 </a:t>
            </a:r>
          </a:p>
          <a:p>
            <a:pPr rtl="0"/>
            <a:r>
              <a:rPr lang="de-DE" dirty="0" smtClean="0"/>
              <a:t>Umzug nach Hamburg</a:t>
            </a:r>
            <a:endParaRPr lang="de-DE" dirty="0"/>
          </a:p>
        </p:txBody>
      </p:sp>
      <p:sp>
        <p:nvSpPr>
          <p:cNvPr id="6" name="Textplatzhalter 5">
            <a:extLst>
              <a:ext uri="{FF2B5EF4-FFF2-40B4-BE49-F238E27FC236}">
                <a16:creationId xmlns:a16="http://schemas.microsoft.com/office/drawing/2014/main" xmlns="" id="{AC4A7A4E-C192-4A89-A661-72D76FF2F230}"/>
              </a:ext>
            </a:extLst>
          </p:cNvPr>
          <p:cNvSpPr>
            <a:spLocks noGrp="1"/>
          </p:cNvSpPr>
          <p:nvPr>
            <p:ph type="body" sz="quarter" idx="14"/>
          </p:nvPr>
        </p:nvSpPr>
        <p:spPr>
          <a:xfrm>
            <a:off x="8590839" y="3522694"/>
            <a:ext cx="1944000" cy="2700000"/>
          </a:xfrm>
        </p:spPr>
        <p:txBody>
          <a:bodyPr lIns="72000" rIns="72000" rtlCol="0"/>
          <a:lstStyle/>
          <a:p>
            <a:pPr rtl="0"/>
            <a:r>
              <a:rPr lang="de-DE" dirty="0" smtClean="0"/>
              <a:t>5.6.1942</a:t>
            </a:r>
          </a:p>
          <a:p>
            <a:pPr rtl="0"/>
            <a:r>
              <a:rPr lang="de-DE" dirty="0" smtClean="0"/>
              <a:t>Gestorben im Konzentrationslager</a:t>
            </a:r>
            <a:endParaRPr lang="de-DE" dirty="0"/>
          </a:p>
        </p:txBody>
      </p:sp>
      <p:sp>
        <p:nvSpPr>
          <p:cNvPr id="7" name="Foliennummernplatzhalter 6">
            <a:extLst>
              <a:ext uri="{FF2B5EF4-FFF2-40B4-BE49-F238E27FC236}">
                <a16:creationId xmlns:a16="http://schemas.microsoft.com/office/drawing/2014/main" xmlns="" id="{C7C944DD-F200-6B48-8A79-099A08992A35}"/>
              </a:ext>
            </a:extLst>
          </p:cNvPr>
          <p:cNvSpPr>
            <a:spLocks noGrp="1"/>
          </p:cNvSpPr>
          <p:nvPr>
            <p:ph type="sldNum" sz="quarter" idx="12"/>
          </p:nvPr>
        </p:nvSpPr>
        <p:spPr/>
        <p:txBody>
          <a:bodyPr rtlCol="0"/>
          <a:lstStyle/>
          <a:p>
            <a:pPr rtl="0"/>
            <a:fld id="{13D2E340-0663-474B-992C-9192B5C45E57}" type="slidenum">
              <a:rPr lang="de-DE" smtClean="0"/>
              <a:t>2</a:t>
            </a:fld>
            <a:endParaRPr lang="de-DE"/>
          </a:p>
        </p:txBody>
      </p:sp>
      <p:sp>
        <p:nvSpPr>
          <p:cNvPr id="12" name="Textplatzhalter 4">
            <a:extLst>
              <a:ext uri="{FF2B5EF4-FFF2-40B4-BE49-F238E27FC236}">
                <a16:creationId xmlns:a16="http://schemas.microsoft.com/office/drawing/2014/main" xmlns="" id="{898F5FE2-B28A-4CCD-9910-126A9581F28F}"/>
              </a:ext>
            </a:extLst>
          </p:cNvPr>
          <p:cNvSpPr>
            <a:spLocks noGrp="1"/>
          </p:cNvSpPr>
          <p:nvPr>
            <p:ph type="body" sz="quarter" idx="13"/>
          </p:nvPr>
        </p:nvSpPr>
        <p:spPr>
          <a:xfrm>
            <a:off x="6011951" y="3522694"/>
            <a:ext cx="1944000" cy="2700000"/>
          </a:xfrm>
        </p:spPr>
        <p:txBody>
          <a:bodyPr lIns="72000" rIns="72000" rtlCol="0"/>
          <a:lstStyle/>
          <a:p>
            <a:pPr rtl="0"/>
            <a:r>
              <a:rPr lang="de-DE" dirty="0" smtClean="0"/>
              <a:t>25.10.1941</a:t>
            </a:r>
            <a:endParaRPr lang="de-DE" dirty="0" smtClean="0"/>
          </a:p>
          <a:p>
            <a:pPr rtl="0"/>
            <a:r>
              <a:rPr lang="de-DE" dirty="0" smtClean="0"/>
              <a:t>Deportation nach Lodz</a:t>
            </a:r>
            <a:endParaRPr lang="de-DE" dirty="0"/>
          </a:p>
        </p:txBody>
      </p:sp>
      <p:pic>
        <p:nvPicPr>
          <p:cNvPr id="11" name="Bildplatzhalter 10"/>
          <p:cNvPicPr>
            <a:picLocks noGrp="1" noChangeAspect="1"/>
          </p:cNvPicPr>
          <p:nvPr>
            <p:ph type="pic" sz="quarter" idx="22"/>
          </p:nvPr>
        </p:nvPicPr>
        <p:blipFill>
          <a:blip r:embed="rId3">
            <a:extLst>
              <a:ext uri="{28A0092B-C50C-407E-A947-70E740481C1C}">
                <a14:useLocalDpi xmlns:a14="http://schemas.microsoft.com/office/drawing/2010/main" val="0"/>
              </a:ext>
            </a:extLst>
          </a:blip>
          <a:srcRect l="166" r="166"/>
          <a:stretch>
            <a:fillRect/>
          </a:stretch>
        </p:blipFill>
        <p:spPr>
          <a:xfrm>
            <a:off x="6498176" y="861601"/>
            <a:ext cx="972000" cy="972000"/>
          </a:xfrm>
        </p:spPr>
      </p:pic>
      <p:pic>
        <p:nvPicPr>
          <p:cNvPr id="18" name="Bildplatzhalter 17"/>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l="22062" r="22062"/>
          <a:stretch>
            <a:fillRect/>
          </a:stretch>
        </p:blipFill>
        <p:spPr>
          <a:xfrm>
            <a:off x="6498626" y="3671888"/>
            <a:ext cx="971550" cy="973137"/>
          </a:xfrm>
        </p:spPr>
      </p:pic>
      <p:pic>
        <p:nvPicPr>
          <p:cNvPr id="28" name="Bildplatzhalter 27"/>
          <p:cNvPicPr>
            <a:picLocks noGrp="1" noChangeAspect="1"/>
          </p:cNvPicPr>
          <p:nvPr>
            <p:ph type="pic" sz="quarter" idx="24"/>
          </p:nvPr>
        </p:nvPicPr>
        <p:blipFill>
          <a:blip r:embed="rId5">
            <a:extLst>
              <a:ext uri="{28A0092B-C50C-407E-A947-70E740481C1C}">
                <a14:useLocalDpi xmlns:a14="http://schemas.microsoft.com/office/drawing/2010/main" val="0"/>
              </a:ext>
            </a:extLst>
          </a:blip>
          <a:srcRect/>
          <a:stretch>
            <a:fillRect/>
          </a:stretch>
        </p:blipFill>
        <p:spPr bwMode="auto">
          <a:xfrm>
            <a:off x="9077325" y="3671888"/>
            <a:ext cx="971550" cy="971550"/>
          </a:xfrm>
          <a:prstGeom prst="rect">
            <a:avLst/>
          </a:prstGeom>
          <a:noFill/>
          <a:extLst>
            <a:ext uri="{909E8E84-426E-40dd-AFC4-6F175D3DCCD1}">
              <a14:hiddenFill xmlns:a14="http://schemas.microsoft.com/office/drawing/2010/main">
                <a:solidFill>
                  <a:srgbClr val="FFFFFF"/>
                </a:solidFill>
              </a14:hiddenFill>
            </a:ext>
          </a:extLst>
        </p:spPr>
      </p:pic>
      <p:pic>
        <p:nvPicPr>
          <p:cNvPr id="38" name="Bildplatzhalter 14"/>
          <p:cNvPicPr>
            <a:picLocks noGrp="1" noChangeAspect="1"/>
          </p:cNvPicPr>
          <p:nvPr>
            <p:ph type="pic" sz="quarter" idx="23"/>
          </p:nvPr>
        </p:nvPicPr>
        <p:blipFill>
          <a:blip r:embed="rId6">
            <a:extLst>
              <a:ext uri="{28A0092B-C50C-407E-A947-70E740481C1C}">
                <a14:useLocalDpi xmlns:a14="http://schemas.microsoft.com/office/drawing/2010/main" val="0"/>
              </a:ext>
            </a:extLst>
          </a:blip>
          <a:srcRect t="413" b="413"/>
          <a:stretch>
            <a:fillRect/>
          </a:stretch>
        </p:blipFill>
        <p:spPr>
          <a:xfrm>
            <a:off x="9076839" y="856139"/>
            <a:ext cx="972000" cy="972000"/>
          </a:xfrm>
        </p:spPr>
      </p:pic>
    </p:spTree>
    <p:extLst>
      <p:ext uri="{BB962C8B-B14F-4D97-AF65-F5344CB8AC3E}">
        <p14:creationId xmlns:p14="http://schemas.microsoft.com/office/powerpoint/2010/main" val="170747472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1F35BFF-A889-4B62-BCD4-168715A631DF}"/>
              </a:ext>
            </a:extLst>
          </p:cNvPr>
          <p:cNvSpPr>
            <a:spLocks noGrp="1"/>
          </p:cNvSpPr>
          <p:nvPr>
            <p:ph type="title"/>
          </p:nvPr>
        </p:nvSpPr>
        <p:spPr>
          <a:xfrm>
            <a:off x="762000" y="559678"/>
            <a:ext cx="3833906" cy="1883271"/>
          </a:xfrm>
        </p:spPr>
        <p:txBody>
          <a:bodyPr rtlCol="0"/>
          <a:lstStyle/>
          <a:p>
            <a:pPr rtl="0"/>
            <a:r>
              <a:rPr lang="de-DE" dirty="0"/>
              <a:t>Arbeit</a:t>
            </a:r>
          </a:p>
        </p:txBody>
      </p:sp>
      <p:sp>
        <p:nvSpPr>
          <p:cNvPr id="19" name="Inhaltsplatzhalter 18">
            <a:extLst>
              <a:ext uri="{FF2B5EF4-FFF2-40B4-BE49-F238E27FC236}">
                <a16:creationId xmlns:a16="http://schemas.microsoft.com/office/drawing/2014/main" xmlns="" id="{C8822230-E7F6-4AEC-86F1-6874B8C03BA4}"/>
              </a:ext>
            </a:extLst>
          </p:cNvPr>
          <p:cNvSpPr>
            <a:spLocks noGrp="1"/>
          </p:cNvSpPr>
          <p:nvPr>
            <p:ph idx="1"/>
          </p:nvPr>
        </p:nvSpPr>
        <p:spPr>
          <a:xfrm>
            <a:off x="5162550" y="2019300"/>
            <a:ext cx="1944000" cy="3235088"/>
          </a:xfrm>
        </p:spPr>
        <p:txBody>
          <a:bodyPr rtlCol="0"/>
          <a:lstStyle/>
          <a:p>
            <a:pPr rtl="0"/>
            <a:r>
              <a:rPr lang="de-DE" spc="-30" dirty="0" smtClean="0"/>
              <a:t>1914 –                  Dezember 1922</a:t>
            </a:r>
          </a:p>
          <a:p>
            <a:pPr rtl="0"/>
            <a:r>
              <a:rPr lang="de-DE" spc="-30" dirty="0" smtClean="0"/>
              <a:t>Studierte Deutsch Französisch und Philosophie </a:t>
            </a:r>
          </a:p>
          <a:p>
            <a:pPr rtl="0"/>
            <a:endParaRPr lang="de-DE" spc="-30" dirty="0"/>
          </a:p>
        </p:txBody>
      </p:sp>
      <p:sp>
        <p:nvSpPr>
          <p:cNvPr id="20" name="Textplatzhalter 19">
            <a:extLst>
              <a:ext uri="{FF2B5EF4-FFF2-40B4-BE49-F238E27FC236}">
                <a16:creationId xmlns:a16="http://schemas.microsoft.com/office/drawing/2014/main" xmlns="" id="{72DB73E6-C510-4010-99CD-13C274B57E5B}"/>
              </a:ext>
            </a:extLst>
          </p:cNvPr>
          <p:cNvSpPr>
            <a:spLocks noGrp="1"/>
          </p:cNvSpPr>
          <p:nvPr>
            <p:ph type="body" sz="quarter" idx="13"/>
          </p:nvPr>
        </p:nvSpPr>
        <p:spPr>
          <a:xfrm>
            <a:off x="7295806" y="2019300"/>
            <a:ext cx="1943100" cy="3235088"/>
          </a:xfrm>
        </p:spPr>
        <p:txBody>
          <a:bodyPr rtlCol="0"/>
          <a:lstStyle/>
          <a:p>
            <a:r>
              <a:rPr lang="de-DE" spc="-30" dirty="0"/>
              <a:t>März 1927 </a:t>
            </a:r>
            <a:r>
              <a:rPr lang="de-DE" spc="-30" dirty="0" smtClean="0"/>
              <a:t>–   </a:t>
            </a:r>
            <a:r>
              <a:rPr lang="de-DE" spc="-30" dirty="0"/>
              <a:t>September 1933</a:t>
            </a:r>
          </a:p>
          <a:p>
            <a:r>
              <a:rPr lang="de-DE" spc="-30" dirty="0"/>
              <a:t>Unterrichtet an der Oberrealschule für Mädchen am Lerchenfeld</a:t>
            </a:r>
          </a:p>
        </p:txBody>
      </p:sp>
      <p:sp>
        <p:nvSpPr>
          <p:cNvPr id="21" name="Textplatzhalter 20">
            <a:extLst>
              <a:ext uri="{FF2B5EF4-FFF2-40B4-BE49-F238E27FC236}">
                <a16:creationId xmlns:a16="http://schemas.microsoft.com/office/drawing/2014/main" xmlns="" id="{F544916F-9E82-4943-9F03-05F7811ACC2E}"/>
              </a:ext>
            </a:extLst>
          </p:cNvPr>
          <p:cNvSpPr>
            <a:spLocks noGrp="1"/>
          </p:cNvSpPr>
          <p:nvPr>
            <p:ph type="body" sz="quarter" idx="14"/>
          </p:nvPr>
        </p:nvSpPr>
        <p:spPr>
          <a:xfrm>
            <a:off x="9428163" y="2019300"/>
            <a:ext cx="1943100" cy="3235088"/>
          </a:xfrm>
        </p:spPr>
        <p:txBody>
          <a:bodyPr rtlCol="0"/>
          <a:lstStyle/>
          <a:p>
            <a:pPr rtl="0"/>
            <a:r>
              <a:rPr lang="de-DE" spc="-30" dirty="0" smtClean="0"/>
              <a:t>Juni 1939 – </a:t>
            </a:r>
            <a:r>
              <a:rPr lang="de-DE" spc="-30" dirty="0"/>
              <a:t>	 </a:t>
            </a:r>
            <a:r>
              <a:rPr lang="de-DE" spc="-30" dirty="0" smtClean="0"/>
              <a:t>                        Juli 1941 </a:t>
            </a:r>
          </a:p>
          <a:p>
            <a:pPr rtl="0"/>
            <a:r>
              <a:rPr lang="de-DE" spc="-30" dirty="0" smtClean="0"/>
              <a:t>Unterrichtet an der letzten jüdischen Schule Hamburgs</a:t>
            </a:r>
            <a:endParaRPr lang="de-DE" spc="-30" dirty="0"/>
          </a:p>
        </p:txBody>
      </p:sp>
      <p:sp>
        <p:nvSpPr>
          <p:cNvPr id="23" name="Textplatzhalter 22">
            <a:extLst>
              <a:ext uri="{FF2B5EF4-FFF2-40B4-BE49-F238E27FC236}">
                <a16:creationId xmlns:a16="http://schemas.microsoft.com/office/drawing/2014/main" xmlns="" id="{3C345EEF-8EE2-4AFF-A515-F49E6FA7CAD4}"/>
              </a:ext>
            </a:extLst>
          </p:cNvPr>
          <p:cNvSpPr>
            <a:spLocks noGrp="1"/>
          </p:cNvSpPr>
          <p:nvPr>
            <p:ph type="body" sz="quarter" idx="16"/>
          </p:nvPr>
        </p:nvSpPr>
        <p:spPr/>
        <p:txBody>
          <a:bodyPr rtlCol="0"/>
          <a:lstStyle/>
          <a:p>
            <a:pPr rtl="0"/>
            <a:r>
              <a:rPr lang="de-DE"/>
              <a:t>2</a:t>
            </a:r>
          </a:p>
        </p:txBody>
      </p:sp>
      <p:sp>
        <p:nvSpPr>
          <p:cNvPr id="24" name="Textplatzhalter 23">
            <a:extLst>
              <a:ext uri="{FF2B5EF4-FFF2-40B4-BE49-F238E27FC236}">
                <a16:creationId xmlns:a16="http://schemas.microsoft.com/office/drawing/2014/main" xmlns="" id="{C3C9C68B-77C0-41C6-AE3E-6C1B595CDE75}"/>
              </a:ext>
            </a:extLst>
          </p:cNvPr>
          <p:cNvSpPr>
            <a:spLocks noGrp="1"/>
          </p:cNvSpPr>
          <p:nvPr>
            <p:ph type="body" sz="quarter" idx="17"/>
          </p:nvPr>
        </p:nvSpPr>
        <p:spPr/>
        <p:txBody>
          <a:bodyPr rtlCol="0"/>
          <a:lstStyle/>
          <a:p>
            <a:pPr rtl="0"/>
            <a:r>
              <a:rPr lang="de-DE"/>
              <a:t>3</a:t>
            </a:r>
          </a:p>
        </p:txBody>
      </p:sp>
      <p:sp>
        <p:nvSpPr>
          <p:cNvPr id="16" name="Textplatzhalter 15">
            <a:extLst>
              <a:ext uri="{FF2B5EF4-FFF2-40B4-BE49-F238E27FC236}">
                <a16:creationId xmlns:a16="http://schemas.microsoft.com/office/drawing/2014/main" xmlns="" id="{A761FA4B-43B9-4C0B-BD10-1127709C9786}"/>
              </a:ext>
            </a:extLst>
          </p:cNvPr>
          <p:cNvSpPr>
            <a:spLocks noGrp="1"/>
          </p:cNvSpPr>
          <p:nvPr>
            <p:ph type="body" sz="quarter" idx="18"/>
          </p:nvPr>
        </p:nvSpPr>
        <p:spPr>
          <a:xfrm>
            <a:off x="762000" y="2538484"/>
            <a:ext cx="3842550" cy="3213029"/>
          </a:xfrm>
        </p:spPr>
        <p:txBody>
          <a:bodyPr rtlCol="0">
            <a:normAutofit/>
          </a:bodyPr>
          <a:lstStyle/>
          <a:p>
            <a:pPr rtl="0"/>
            <a:r>
              <a:rPr lang="de-DE" sz="1100" dirty="0" smtClean="0"/>
              <a:t>Frau Bernstein legte 1914 ihre Reifeprüfung in Danzig ab studiert danach Deutsch</a:t>
            </a:r>
            <a:r>
              <a:rPr lang="de-DE" sz="1100" dirty="0"/>
              <a:t>,</a:t>
            </a:r>
            <a:r>
              <a:rPr lang="de-DE" sz="1100" dirty="0" smtClean="0"/>
              <a:t> Französisch und Philosophie in Königsberg, München und Hamburg bis 1922. Promovierte im gleichen Jahr zum Doktor der Philosophie.</a:t>
            </a:r>
          </a:p>
          <a:p>
            <a:pPr rtl="0"/>
            <a:r>
              <a:rPr lang="de-DE" sz="1100" dirty="0" smtClean="0"/>
              <a:t> Unterrichtete nach einem 4 jährigen  Vorbereitungsdienst am Oberlyzeum Altona und der Helene-Lange-Schule, seit 1927  an der Oberrealschule für </a:t>
            </a:r>
            <a:r>
              <a:rPr lang="de-DE" sz="1100" dirty="0"/>
              <a:t>M</a:t>
            </a:r>
            <a:r>
              <a:rPr lang="de-DE" sz="1100" dirty="0" smtClean="0"/>
              <a:t>ädchen am Lerchenfeld, dem heutigen Gymnasium Lerchenfeld, Deutsch und Französisch. Sie war eine sozial stark engagierte und beliebte Lehrerin. </a:t>
            </a:r>
          </a:p>
          <a:p>
            <a:pPr rtl="0"/>
            <a:r>
              <a:rPr lang="de-DE" sz="1100" dirty="0" smtClean="0"/>
              <a:t>1933 wurde sie auf Grund des Gesetztes zur </a:t>
            </a:r>
            <a:r>
              <a:rPr lang="de-DE" sz="1100" dirty="0"/>
              <a:t>W</a:t>
            </a:r>
            <a:r>
              <a:rPr lang="de-DE" sz="1100" dirty="0" smtClean="0"/>
              <a:t>iederherstellung des Berufsbeamtentums in den Zwangsruhestand versetzt</a:t>
            </a:r>
          </a:p>
          <a:p>
            <a:pPr rtl="0"/>
            <a:r>
              <a:rPr lang="de-DE" sz="1100" dirty="0" smtClean="0"/>
              <a:t>1939 begann sie an der letzten jüdischen Schule Hamburgs zu lehren. Diese hatte jedoch nicht genug Mittel und musste Dr. Dorothea Bernstein deshalb 1941 entlassen..    </a:t>
            </a:r>
            <a:endParaRPr lang="de-DE" sz="1100" dirty="0"/>
          </a:p>
        </p:txBody>
      </p:sp>
      <p:sp>
        <p:nvSpPr>
          <p:cNvPr id="3" name="Foliennummernplatzhalter 2">
            <a:extLst>
              <a:ext uri="{FF2B5EF4-FFF2-40B4-BE49-F238E27FC236}">
                <a16:creationId xmlns:a16="http://schemas.microsoft.com/office/drawing/2014/main" xmlns="" id="{FC9047CD-1956-7146-971D-D05A280ACB28}"/>
              </a:ext>
            </a:extLst>
          </p:cNvPr>
          <p:cNvSpPr>
            <a:spLocks noGrp="1"/>
          </p:cNvSpPr>
          <p:nvPr>
            <p:ph type="sldNum" sz="quarter" idx="12"/>
          </p:nvPr>
        </p:nvSpPr>
        <p:spPr/>
        <p:txBody>
          <a:bodyPr rtlCol="0"/>
          <a:lstStyle/>
          <a:p>
            <a:pPr rtl="0"/>
            <a:fld id="{13D2E340-0663-474B-992C-9192B5C45E57}" type="slidenum">
              <a:rPr lang="de-DE" smtClean="0"/>
              <a:t>3</a:t>
            </a:fld>
            <a:endParaRPr lang="de-DE"/>
          </a:p>
        </p:txBody>
      </p:sp>
      <p:sp>
        <p:nvSpPr>
          <p:cNvPr id="4" name="Textplatzhalter 3"/>
          <p:cNvSpPr>
            <a:spLocks noGrp="1"/>
          </p:cNvSpPr>
          <p:nvPr>
            <p:ph type="body" sz="quarter" idx="15"/>
          </p:nvPr>
        </p:nvSpPr>
        <p:spPr/>
        <p:txBody>
          <a:bodyPr/>
          <a:lstStyle/>
          <a:p>
            <a:endParaRPr lang="de-DE" dirty="0"/>
          </a:p>
        </p:txBody>
      </p:sp>
      <p:pic>
        <p:nvPicPr>
          <p:cNvPr id="15" name="Bildplatzhalter 51"/>
          <p:cNvPicPr>
            <a:picLocks noChangeAspect="1"/>
          </p:cNvPicPr>
          <p:nvPr/>
        </p:nvPicPr>
        <p:blipFill>
          <a:blip r:embed="rId3">
            <a:extLst>
              <a:ext uri="{28A0092B-C50C-407E-A947-70E740481C1C}">
                <a14:useLocalDpi xmlns:a14="http://schemas.microsoft.com/office/drawing/2010/main" val="0"/>
              </a:ext>
            </a:extLst>
          </a:blip>
          <a:srcRect l="8162" r="8162"/>
          <a:stretch>
            <a:fillRect/>
          </a:stretch>
        </p:blipFill>
        <p:spPr>
          <a:xfrm>
            <a:off x="5648775" y="2252325"/>
            <a:ext cx="971550" cy="971550"/>
          </a:xfrm>
          <a:prstGeom prst="ellipse">
            <a:avLst/>
          </a:prstGeom>
        </p:spPr>
      </p:pic>
      <p:pic>
        <p:nvPicPr>
          <p:cNvPr id="17" name="Bildplatzhalter 55"/>
          <p:cNvPicPr>
            <a:picLocks noChangeAspect="1"/>
          </p:cNvPicPr>
          <p:nvPr/>
        </p:nvPicPr>
        <p:blipFill>
          <a:blip r:embed="rId4">
            <a:extLst>
              <a:ext uri="{28A0092B-C50C-407E-A947-70E740481C1C}">
                <a14:useLocalDpi xmlns:a14="http://schemas.microsoft.com/office/drawing/2010/main" val="0"/>
              </a:ext>
            </a:extLst>
          </a:blip>
          <a:srcRect l="22826" r="22826"/>
          <a:stretch>
            <a:fillRect/>
          </a:stretch>
        </p:blipFill>
        <p:spPr>
          <a:xfrm>
            <a:off x="7780787" y="2252325"/>
            <a:ext cx="973138" cy="973138"/>
          </a:xfrm>
          <a:prstGeom prst="ellipse">
            <a:avLst/>
          </a:prstGeom>
        </p:spPr>
      </p:pic>
      <p:pic>
        <p:nvPicPr>
          <p:cNvPr id="18" name="Bildplatzhalter 5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913938" y="2252325"/>
            <a:ext cx="971550" cy="971550"/>
          </a:xfrm>
          <a:prstGeom prst="ellipse">
            <a:avLst/>
          </a:prstGeom>
        </p:spPr>
      </p:pic>
    </p:spTree>
    <p:extLst>
      <p:ext uri="{BB962C8B-B14F-4D97-AF65-F5344CB8AC3E}">
        <p14:creationId xmlns:p14="http://schemas.microsoft.com/office/powerpoint/2010/main" val="37491185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A00B74-5475-4C20-9E4F-D93144C702EA}"/>
              </a:ext>
            </a:extLst>
          </p:cNvPr>
          <p:cNvSpPr>
            <a:spLocks noGrp="1"/>
          </p:cNvSpPr>
          <p:nvPr>
            <p:ph type="title"/>
          </p:nvPr>
        </p:nvSpPr>
        <p:spPr>
          <a:xfrm>
            <a:off x="390384" y="1612720"/>
            <a:ext cx="4214166" cy="1562638"/>
          </a:xfrm>
        </p:spPr>
        <p:txBody>
          <a:bodyPr rtlCol="0"/>
          <a:lstStyle/>
          <a:p>
            <a:pPr rtl="0"/>
            <a:r>
              <a:rPr lang="de-DE" spc="-30" dirty="0"/>
              <a:t>Hinterlassenschaft</a:t>
            </a:r>
          </a:p>
        </p:txBody>
      </p:sp>
      <p:sp>
        <p:nvSpPr>
          <p:cNvPr id="3" name="Textplatzhalter 2">
            <a:extLst>
              <a:ext uri="{FF2B5EF4-FFF2-40B4-BE49-F238E27FC236}">
                <a16:creationId xmlns:a16="http://schemas.microsoft.com/office/drawing/2014/main" xmlns="" id="{A70F1B58-257D-4779-A040-5E1616327E2D}"/>
              </a:ext>
            </a:extLst>
          </p:cNvPr>
          <p:cNvSpPr>
            <a:spLocks noGrp="1"/>
          </p:cNvSpPr>
          <p:nvPr>
            <p:ph type="body" sz="quarter" idx="18"/>
          </p:nvPr>
        </p:nvSpPr>
        <p:spPr>
          <a:xfrm>
            <a:off x="762000" y="3385800"/>
            <a:ext cx="3842550" cy="2586917"/>
          </a:xfrm>
        </p:spPr>
        <p:txBody>
          <a:bodyPr rtlCol="0">
            <a:normAutofit fontScale="70000" lnSpcReduction="20000"/>
          </a:bodyPr>
          <a:lstStyle/>
          <a:p>
            <a:r>
              <a:rPr lang="de-DE" dirty="0" smtClean="0"/>
              <a:t>Dr. Dorothea Bernstein ist eine der wenigen Jüdinnen die in 2 Solpersteinen verewigt wurde. Einer der beiden befindet an ihrem letzten freiwillig gewählten Wohnort und der andere wurde 2005 vor dem Gymnasium Lerchenfeld eingeweiht, dabei hielt eine damalige Schülerin eine bewegende Rede, in welcher sie dazu aufrief  Dorothea Bernstein und alle weiteren Opfer des Holocaust nicht zu vergessen.</a:t>
            </a:r>
          </a:p>
          <a:p>
            <a:pPr rtl="0"/>
            <a:r>
              <a:rPr lang="de-DE" dirty="0" smtClean="0"/>
              <a:t>Zusätzlich wurde vor ca. 10 Jahren eine kleine Nebenstraße der </a:t>
            </a:r>
            <a:r>
              <a:rPr lang="de-DE" dirty="0" err="1" smtClean="0"/>
              <a:t>Finkenau</a:t>
            </a:r>
            <a:r>
              <a:rPr lang="de-DE" dirty="0" smtClean="0"/>
              <a:t>, nach ihr benannt, um an sie zu erinnern</a:t>
            </a:r>
            <a:r>
              <a:rPr lang="de-DE" dirty="0" smtClean="0"/>
              <a:t>.  </a:t>
            </a:r>
            <a:endParaRPr lang="de-DE" dirty="0"/>
          </a:p>
        </p:txBody>
      </p:sp>
      <p:sp>
        <p:nvSpPr>
          <p:cNvPr id="5" name="Inhaltsplatzhalter 4">
            <a:extLst>
              <a:ext uri="{FF2B5EF4-FFF2-40B4-BE49-F238E27FC236}">
                <a16:creationId xmlns:a16="http://schemas.microsoft.com/office/drawing/2014/main" xmlns="" id="{085B3B5D-2D70-464D-97D7-2F81F133EFA7}"/>
              </a:ext>
            </a:extLst>
          </p:cNvPr>
          <p:cNvSpPr>
            <a:spLocks noGrp="1"/>
          </p:cNvSpPr>
          <p:nvPr>
            <p:ph idx="1"/>
          </p:nvPr>
        </p:nvSpPr>
        <p:spPr>
          <a:xfrm>
            <a:off x="6273480" y="685800"/>
            <a:ext cx="1944000" cy="2700000"/>
          </a:xfrm>
        </p:spPr>
        <p:txBody>
          <a:bodyPr rtlCol="0"/>
          <a:lstStyle/>
          <a:p>
            <a:pPr rtl="0"/>
            <a:r>
              <a:rPr lang="de-DE" dirty="0" smtClean="0"/>
              <a:t>2 Stolpersteine </a:t>
            </a:r>
            <a:endParaRPr lang="de-DE" dirty="0"/>
          </a:p>
        </p:txBody>
      </p:sp>
      <p:sp>
        <p:nvSpPr>
          <p:cNvPr id="6" name="Textplatzhalter 5">
            <a:extLst>
              <a:ext uri="{FF2B5EF4-FFF2-40B4-BE49-F238E27FC236}">
                <a16:creationId xmlns:a16="http://schemas.microsoft.com/office/drawing/2014/main" xmlns="" id="{B5E06AD1-C7AD-4761-9E4E-0F0DDD088F11}"/>
              </a:ext>
            </a:extLst>
          </p:cNvPr>
          <p:cNvSpPr>
            <a:spLocks noGrp="1"/>
          </p:cNvSpPr>
          <p:nvPr>
            <p:ph type="body" sz="quarter" idx="13"/>
          </p:nvPr>
        </p:nvSpPr>
        <p:spPr>
          <a:xfrm>
            <a:off x="6254537" y="3673117"/>
            <a:ext cx="4026088" cy="2700000"/>
          </a:xfrm>
        </p:spPr>
        <p:txBody>
          <a:bodyPr rtlCol="0"/>
          <a:lstStyle/>
          <a:p>
            <a:pPr rtl="0"/>
            <a:r>
              <a:rPr lang="de-DE" dirty="0" smtClean="0"/>
              <a:t>Benennung einer </a:t>
            </a:r>
            <a:r>
              <a:rPr lang="de-DE" dirty="0"/>
              <a:t>S</a:t>
            </a:r>
            <a:r>
              <a:rPr lang="de-DE" dirty="0" smtClean="0"/>
              <a:t>traße nach ihr.          (Dorothea-Bernstein-Weg, 22081 Hamburg)</a:t>
            </a:r>
            <a:endParaRPr lang="de-DE" dirty="0"/>
          </a:p>
        </p:txBody>
      </p:sp>
      <p:sp>
        <p:nvSpPr>
          <p:cNvPr id="7" name="Textplatzhalter 6">
            <a:extLst>
              <a:ext uri="{FF2B5EF4-FFF2-40B4-BE49-F238E27FC236}">
                <a16:creationId xmlns:a16="http://schemas.microsoft.com/office/drawing/2014/main" xmlns="" id="{4F730BB3-A959-4EF9-B77F-FBF43DB5A80A}"/>
              </a:ext>
            </a:extLst>
          </p:cNvPr>
          <p:cNvSpPr>
            <a:spLocks noGrp="1"/>
          </p:cNvSpPr>
          <p:nvPr>
            <p:ph type="body" sz="quarter" idx="14"/>
          </p:nvPr>
        </p:nvSpPr>
        <p:spPr>
          <a:xfrm>
            <a:off x="8339581" y="685800"/>
            <a:ext cx="1944000" cy="2700000"/>
          </a:xfrm>
        </p:spPr>
        <p:txBody>
          <a:bodyPr rtlCol="0">
            <a:normAutofit fontScale="25000" lnSpcReduction="20000"/>
          </a:bodyPr>
          <a:lstStyle/>
          <a:p>
            <a:pPr rtl="0"/>
            <a:endParaRPr lang="de-DE" dirty="0" smtClean="0"/>
          </a:p>
          <a:p>
            <a:pPr rtl="0"/>
            <a:r>
              <a:rPr lang="de-DE" sz="5600" dirty="0" smtClean="0"/>
              <a:t>Vom </a:t>
            </a:r>
            <a:r>
              <a:rPr lang="de-DE" sz="5600" dirty="0" smtClean="0"/>
              <a:t>Gymnasium Lerchenfeld in Erinnerung gehalten</a:t>
            </a:r>
            <a:endParaRPr lang="de-DE" sz="5600" dirty="0"/>
          </a:p>
        </p:txBody>
      </p:sp>
      <p:sp>
        <p:nvSpPr>
          <p:cNvPr id="4" name="Foliennummernplatzhalter 3">
            <a:extLst>
              <a:ext uri="{FF2B5EF4-FFF2-40B4-BE49-F238E27FC236}">
                <a16:creationId xmlns:a16="http://schemas.microsoft.com/office/drawing/2014/main" xmlns="" id="{BF38360A-177E-E146-99A7-581A782814CE}"/>
              </a:ext>
            </a:extLst>
          </p:cNvPr>
          <p:cNvSpPr>
            <a:spLocks noGrp="1"/>
          </p:cNvSpPr>
          <p:nvPr>
            <p:ph type="sldNum" sz="quarter" idx="12"/>
          </p:nvPr>
        </p:nvSpPr>
        <p:spPr/>
        <p:txBody>
          <a:bodyPr rtlCol="0"/>
          <a:lstStyle/>
          <a:p>
            <a:pPr rtl="0"/>
            <a:fld id="{13D2E340-0663-474B-992C-9192B5C45E57}" type="slidenum">
              <a:rPr lang="de-DE" smtClean="0"/>
              <a:t>4</a:t>
            </a:fld>
            <a:endParaRPr lang="de-DE"/>
          </a:p>
        </p:txBody>
      </p:sp>
      <p:pic>
        <p:nvPicPr>
          <p:cNvPr id="19" name="Bildplatzhalter 18"/>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t="1299" b="1299"/>
          <a:stretch>
            <a:fillRect/>
          </a:stretch>
        </p:blipFill>
        <p:spPr>
          <a:xfrm>
            <a:off x="6345480" y="829459"/>
            <a:ext cx="1800000" cy="1800000"/>
          </a:xfrm>
        </p:spPr>
      </p:pic>
      <p:pic>
        <p:nvPicPr>
          <p:cNvPr id="21" name="Bildplatzhalter 20"/>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l="12500" r="12500"/>
          <a:stretch>
            <a:fillRect/>
          </a:stretch>
        </p:blipFill>
        <p:spPr>
          <a:xfrm>
            <a:off x="8339581" y="3673117"/>
            <a:ext cx="1800000" cy="1800000"/>
          </a:xfrm>
        </p:spPr>
      </p:pic>
      <p:pic>
        <p:nvPicPr>
          <p:cNvPr id="23" name="Bildplatzhalter 22"/>
          <p:cNvPicPr>
            <a:picLocks noGrp="1" noChangeAspect="1"/>
          </p:cNvPicPr>
          <p:nvPr>
            <p:ph type="pic" sz="quarter" idx="25"/>
          </p:nvPr>
        </p:nvPicPr>
        <p:blipFill>
          <a:blip r:embed="rId5">
            <a:extLst>
              <a:ext uri="{28A0092B-C50C-407E-A947-70E740481C1C}">
                <a14:useLocalDpi xmlns:a14="http://schemas.microsoft.com/office/drawing/2010/main" val="0"/>
              </a:ext>
            </a:extLst>
          </a:blip>
          <a:srcRect l="11284" r="11284"/>
          <a:stretch>
            <a:fillRect/>
          </a:stretch>
        </p:blipFill>
        <p:spPr>
          <a:xfrm>
            <a:off x="8411581" y="829459"/>
            <a:ext cx="1800000" cy="1800000"/>
          </a:xfrm>
        </p:spPr>
      </p:pic>
      <p:pic>
        <p:nvPicPr>
          <p:cNvPr id="27" name="Bildplatzhalter 26"/>
          <p:cNvPicPr>
            <a:picLocks noGrp="1" noChangeAspect="1"/>
          </p:cNvPicPr>
          <p:nvPr>
            <p:ph type="pic" sz="quarter" idx="26"/>
          </p:nvPr>
        </p:nvPicPr>
        <p:blipFill>
          <a:blip r:embed="rId6">
            <a:extLst>
              <a:ext uri="{28A0092B-C50C-407E-A947-70E740481C1C}">
                <a14:useLocalDpi xmlns:a14="http://schemas.microsoft.com/office/drawing/2010/main" val="0"/>
              </a:ext>
            </a:extLst>
          </a:blip>
          <a:srcRect l="14648" r="14648"/>
          <a:stretch>
            <a:fillRect/>
          </a:stretch>
        </p:blipFill>
        <p:spPr>
          <a:xfrm>
            <a:off x="6417480" y="3673117"/>
            <a:ext cx="1800000" cy="1800000"/>
          </a:xfrm>
        </p:spPr>
      </p:pic>
      <p:sp>
        <p:nvSpPr>
          <p:cNvPr id="8" name="Textfeld 7"/>
          <p:cNvSpPr txBox="1"/>
          <p:nvPr/>
        </p:nvSpPr>
        <p:spPr>
          <a:xfrm>
            <a:off x="8342440" y="5494700"/>
            <a:ext cx="1743197" cy="184666"/>
          </a:xfrm>
          <a:prstGeom prst="rect">
            <a:avLst/>
          </a:prstGeom>
          <a:noFill/>
        </p:spPr>
        <p:txBody>
          <a:bodyPr wrap="square" rtlCol="0">
            <a:spAutoFit/>
          </a:bodyPr>
          <a:lstStyle/>
          <a:p>
            <a:r>
              <a:rPr lang="de-DE" sz="300" dirty="0">
                <a:hlinkClick r:id="rId7"/>
              </a:rPr>
              <a:t>https://mapio.net/images-immo-expose/5091924/aussenansicht-komfortable-neubauwohnung-im-herzen-von-uhlenhorst-img-0.</a:t>
            </a:r>
            <a:r>
              <a:rPr lang="de-DE" sz="300" dirty="0" smtClean="0">
                <a:hlinkClick r:id="rId7"/>
              </a:rPr>
              <a:t>jpeg</a:t>
            </a:r>
            <a:r>
              <a:rPr lang="de-DE" sz="300" dirty="0" smtClean="0"/>
              <a:t> </a:t>
            </a:r>
            <a:endParaRPr lang="de-DE" sz="300" dirty="0"/>
          </a:p>
        </p:txBody>
      </p:sp>
      <p:sp>
        <p:nvSpPr>
          <p:cNvPr id="9" name="Textfeld 8"/>
          <p:cNvSpPr txBox="1"/>
          <p:nvPr/>
        </p:nvSpPr>
        <p:spPr>
          <a:xfrm>
            <a:off x="6424925" y="5486400"/>
            <a:ext cx="1460964" cy="184666"/>
          </a:xfrm>
          <a:prstGeom prst="rect">
            <a:avLst/>
          </a:prstGeom>
          <a:noFill/>
        </p:spPr>
        <p:txBody>
          <a:bodyPr wrap="square" rtlCol="0">
            <a:spAutoFit/>
          </a:bodyPr>
          <a:lstStyle/>
          <a:p>
            <a:r>
              <a:rPr lang="de-DE" sz="300" dirty="0">
                <a:hlinkClick r:id="rId8"/>
              </a:rPr>
              <a:t>https://www.deutsches-architekturforum.de/thread/6321-finkenau-im-bau/?pageNo=</a:t>
            </a:r>
            <a:r>
              <a:rPr lang="de-DE" sz="300" dirty="0" smtClean="0">
                <a:hlinkClick r:id="rId8"/>
              </a:rPr>
              <a:t>2</a:t>
            </a:r>
            <a:r>
              <a:rPr lang="de-DE" sz="300" dirty="0" smtClean="0"/>
              <a:t> </a:t>
            </a:r>
            <a:endParaRPr lang="de-DE" sz="300" dirty="0"/>
          </a:p>
        </p:txBody>
      </p:sp>
      <p:sp>
        <p:nvSpPr>
          <p:cNvPr id="10" name="Textfeld 9"/>
          <p:cNvSpPr txBox="1"/>
          <p:nvPr/>
        </p:nvSpPr>
        <p:spPr>
          <a:xfrm>
            <a:off x="8425449" y="2581346"/>
            <a:ext cx="2033729" cy="184666"/>
          </a:xfrm>
          <a:prstGeom prst="rect">
            <a:avLst/>
          </a:prstGeom>
          <a:noFill/>
        </p:spPr>
        <p:txBody>
          <a:bodyPr wrap="square" rtlCol="0">
            <a:spAutoFit/>
          </a:bodyPr>
          <a:lstStyle/>
          <a:p>
            <a:r>
              <a:rPr lang="en-US" sz="300" dirty="0">
                <a:hlinkClick r:id="rId9"/>
              </a:rPr>
              <a:t>https://upload.wikimedia.org/wikipedia/commons/thumb/c/c3/Albert_Erbe%2C_Aquarell_Lerchenfeld_1906.jpg/360px-Albert_Erbe%2C_Aquarell_Lerchenfeld_1906.</a:t>
            </a:r>
            <a:r>
              <a:rPr lang="en-US" sz="300" dirty="0" smtClean="0">
                <a:hlinkClick r:id="rId9"/>
              </a:rPr>
              <a:t>jpg</a:t>
            </a:r>
            <a:r>
              <a:rPr lang="en-US" sz="300" dirty="0" smtClean="0"/>
              <a:t> </a:t>
            </a:r>
            <a:endParaRPr lang="de-DE" sz="300" dirty="0"/>
          </a:p>
        </p:txBody>
      </p:sp>
    </p:spTree>
    <p:extLst>
      <p:ext uri="{BB962C8B-B14F-4D97-AF65-F5344CB8AC3E}">
        <p14:creationId xmlns:p14="http://schemas.microsoft.com/office/powerpoint/2010/main" val="41491139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0241" y="1456217"/>
            <a:ext cx="3833906" cy="1562638"/>
          </a:xfrm>
        </p:spPr>
        <p:txBody>
          <a:bodyPr>
            <a:normAutofit/>
          </a:bodyPr>
          <a:lstStyle/>
          <a:p>
            <a:r>
              <a:rPr lang="de-DE" dirty="0" smtClean="0"/>
              <a:t>Stolpersteine und ihre Umgebung </a:t>
            </a:r>
            <a:endParaRPr lang="de-DE" dirty="0"/>
          </a:p>
        </p:txBody>
      </p:sp>
      <p:sp>
        <p:nvSpPr>
          <p:cNvPr id="3" name="Foliennummernplatzhalter 2"/>
          <p:cNvSpPr>
            <a:spLocks noGrp="1"/>
          </p:cNvSpPr>
          <p:nvPr>
            <p:ph type="sldNum" sz="quarter" idx="12"/>
          </p:nvPr>
        </p:nvSpPr>
        <p:spPr/>
        <p:txBody>
          <a:bodyPr/>
          <a:lstStyle/>
          <a:p>
            <a:pPr rtl="0"/>
            <a:fld id="{13D2E340-0663-474B-992C-9192B5C45E57}" type="slidenum">
              <a:rPr lang="de-DE" noProof="0" smtClean="0"/>
              <a:t>5</a:t>
            </a:fld>
            <a:endParaRPr lang="de-DE" noProof="0"/>
          </a:p>
        </p:txBody>
      </p:sp>
      <p:sp>
        <p:nvSpPr>
          <p:cNvPr id="4" name="Textplatzhalter 3"/>
          <p:cNvSpPr>
            <a:spLocks noGrp="1"/>
          </p:cNvSpPr>
          <p:nvPr>
            <p:ph type="body" sz="quarter" idx="18"/>
          </p:nvPr>
        </p:nvSpPr>
        <p:spPr>
          <a:xfrm>
            <a:off x="785520" y="3515718"/>
            <a:ext cx="3842550" cy="2375166"/>
          </a:xfrm>
        </p:spPr>
        <p:txBody>
          <a:bodyPr>
            <a:normAutofit fontScale="92500" lnSpcReduction="20000"/>
          </a:bodyPr>
          <a:lstStyle/>
          <a:p>
            <a:r>
              <a:rPr lang="de-DE" sz="1400" b="1" dirty="0" smtClean="0"/>
              <a:t>Umgebung </a:t>
            </a:r>
            <a:r>
              <a:rPr lang="de-DE" sz="1400" b="1" dirty="0" err="1" smtClean="0"/>
              <a:t>Hauersweg</a:t>
            </a:r>
            <a:r>
              <a:rPr lang="de-DE" sz="1400" b="1" dirty="0" smtClean="0"/>
              <a:t>:                                                                                          </a:t>
            </a:r>
            <a:r>
              <a:rPr lang="de-DE" sz="1200" dirty="0" smtClean="0"/>
              <a:t>Die Umgebung von Dorothea Bernsteins Wohnort war bis zu den 1970er Jahren eher ein Industrie Gebiet.                                      Die dortigen Einwohner waren nicht besonders Wohlhabend.                         Einige Häuser existieren heute noch, jedoch nicht mehr das alte Wohnhaus von Dorothea Bernstein.     </a:t>
            </a:r>
            <a:endParaRPr lang="de-DE" sz="1200" dirty="0"/>
          </a:p>
          <a:p>
            <a:r>
              <a:rPr lang="de-DE" sz="1400" b="1" dirty="0" smtClean="0"/>
              <a:t>Umgebung Lerchenfeld:     </a:t>
            </a:r>
            <a:r>
              <a:rPr lang="de-DE" sz="1400" dirty="0" smtClean="0"/>
              <a:t>                                                                                   </a:t>
            </a:r>
            <a:r>
              <a:rPr lang="de-DE" sz="1200" dirty="0" smtClean="0"/>
              <a:t>Die Umgebung des Gymnasium Lerchenfeld war nicht vornehmen, sondern eher ein </a:t>
            </a:r>
            <a:r>
              <a:rPr lang="de-DE" sz="1200" dirty="0" err="1" smtClean="0"/>
              <a:t>Arbeiterquatier</a:t>
            </a:r>
            <a:r>
              <a:rPr lang="de-DE" sz="1200" dirty="0" smtClean="0"/>
              <a:t>, also kamen auch die Schülerinnen nicht aus den besten Verhältnissen.                                                                   Durch den Krieg wurden die meisten Häuser zerstört, u.a. auch Teile des Schulgebäudes, ein paar Gebäude sind jedoch noch erhalten.</a:t>
            </a:r>
          </a:p>
        </p:txBody>
      </p:sp>
      <p:sp>
        <p:nvSpPr>
          <p:cNvPr id="6" name="Inhaltsplatzhalter 5"/>
          <p:cNvSpPr>
            <a:spLocks noGrp="1"/>
          </p:cNvSpPr>
          <p:nvPr>
            <p:ph idx="1"/>
          </p:nvPr>
        </p:nvSpPr>
        <p:spPr/>
        <p:txBody>
          <a:bodyPr/>
          <a:lstStyle/>
          <a:p>
            <a:r>
              <a:rPr lang="de-DE" dirty="0" smtClean="0"/>
              <a:t>Stolperstein </a:t>
            </a:r>
            <a:r>
              <a:rPr lang="de-DE" dirty="0" err="1" smtClean="0"/>
              <a:t>Hauersweg</a:t>
            </a:r>
            <a:r>
              <a:rPr lang="de-DE" dirty="0" smtClean="0"/>
              <a:t> 16</a:t>
            </a:r>
            <a:endParaRPr lang="de-DE" dirty="0"/>
          </a:p>
        </p:txBody>
      </p:sp>
      <p:sp>
        <p:nvSpPr>
          <p:cNvPr id="7" name="Textplatzhalter 6"/>
          <p:cNvSpPr>
            <a:spLocks noGrp="1"/>
          </p:cNvSpPr>
          <p:nvPr>
            <p:ph type="body" sz="quarter" idx="13"/>
          </p:nvPr>
        </p:nvSpPr>
        <p:spPr>
          <a:xfrm>
            <a:off x="7283821" y="559678"/>
            <a:ext cx="1944000" cy="2700000"/>
          </a:xfrm>
        </p:spPr>
        <p:txBody>
          <a:bodyPr/>
          <a:lstStyle/>
          <a:p>
            <a:r>
              <a:rPr lang="de-DE" dirty="0" err="1" smtClean="0"/>
              <a:t>Hauersweg</a:t>
            </a:r>
            <a:r>
              <a:rPr lang="de-DE" dirty="0" smtClean="0"/>
              <a:t> 16 2021</a:t>
            </a:r>
            <a:endParaRPr lang="de-DE" dirty="0"/>
          </a:p>
        </p:txBody>
      </p:sp>
      <p:sp>
        <p:nvSpPr>
          <p:cNvPr id="8" name="Textplatzhalter 7"/>
          <p:cNvSpPr>
            <a:spLocks noGrp="1"/>
          </p:cNvSpPr>
          <p:nvPr>
            <p:ph type="body" sz="quarter" idx="14"/>
          </p:nvPr>
        </p:nvSpPr>
        <p:spPr/>
        <p:txBody>
          <a:bodyPr/>
          <a:lstStyle/>
          <a:p>
            <a:r>
              <a:rPr lang="de-DE" dirty="0" smtClean="0"/>
              <a:t>Luftaufnahme Umgebung 1930</a:t>
            </a:r>
            <a:endParaRPr lang="de-DE" dirty="0"/>
          </a:p>
        </p:txBody>
      </p:sp>
      <p:sp>
        <p:nvSpPr>
          <p:cNvPr id="9" name="Textplatzhalter 8"/>
          <p:cNvSpPr>
            <a:spLocks noGrp="1"/>
          </p:cNvSpPr>
          <p:nvPr>
            <p:ph type="body" sz="quarter" idx="20"/>
          </p:nvPr>
        </p:nvSpPr>
        <p:spPr/>
        <p:txBody>
          <a:bodyPr/>
          <a:lstStyle/>
          <a:p>
            <a:r>
              <a:rPr lang="de-DE" dirty="0" smtClean="0"/>
              <a:t>Stolperstein Lerchenfeld</a:t>
            </a:r>
            <a:endParaRPr lang="de-DE" dirty="0"/>
          </a:p>
        </p:txBody>
      </p:sp>
      <p:sp>
        <p:nvSpPr>
          <p:cNvPr id="10" name="Textplatzhalter 9"/>
          <p:cNvSpPr>
            <a:spLocks noGrp="1"/>
          </p:cNvSpPr>
          <p:nvPr>
            <p:ph type="body" sz="quarter" idx="21"/>
          </p:nvPr>
        </p:nvSpPr>
        <p:spPr/>
        <p:txBody>
          <a:bodyPr/>
          <a:lstStyle/>
          <a:p>
            <a:r>
              <a:rPr lang="de-DE" dirty="0" smtClean="0"/>
              <a:t>Lerchenfeld 2021</a:t>
            </a:r>
            <a:endParaRPr lang="de-DE" dirty="0"/>
          </a:p>
        </p:txBody>
      </p:sp>
      <p:sp>
        <p:nvSpPr>
          <p:cNvPr id="11" name="Textplatzhalter 10"/>
          <p:cNvSpPr>
            <a:spLocks noGrp="1"/>
          </p:cNvSpPr>
          <p:nvPr>
            <p:ph type="body" sz="quarter" idx="22"/>
          </p:nvPr>
        </p:nvSpPr>
        <p:spPr/>
        <p:txBody>
          <a:bodyPr/>
          <a:lstStyle/>
          <a:p>
            <a:r>
              <a:rPr lang="de-DE" dirty="0" smtClean="0"/>
              <a:t>Lerchenfeld 1930</a:t>
            </a:r>
            <a:endParaRPr lang="de-DE" dirty="0"/>
          </a:p>
        </p:txBody>
      </p:sp>
      <p:pic>
        <p:nvPicPr>
          <p:cNvPr id="19" name="Bildplatzhalter 18" descr="IMG_4490.jpg"/>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l="12500" r="12500"/>
          <a:stretch>
            <a:fillRect/>
          </a:stretch>
        </p:blipFill>
        <p:spPr>
          <a:xfrm rot="5400000">
            <a:off x="5246688" y="3516713"/>
            <a:ext cx="1800225" cy="1800225"/>
          </a:xfrm>
        </p:spPr>
      </p:pic>
      <p:pic>
        <p:nvPicPr>
          <p:cNvPr id="25" name="Bildplatzhalter 24" descr="Download winterhude.jpeg"/>
          <p:cNvPicPr>
            <a:picLocks noGrp="1" noChangeAspect="1"/>
          </p:cNvPicPr>
          <p:nvPr>
            <p:ph type="pic" sz="quarter" idx="25"/>
          </p:nvPr>
        </p:nvPicPr>
        <p:blipFill>
          <a:blip r:embed="rId3">
            <a:extLst>
              <a:ext uri="{28A0092B-C50C-407E-A947-70E740481C1C}">
                <a14:useLocalDpi xmlns:a14="http://schemas.microsoft.com/office/drawing/2010/main" val="0"/>
              </a:ext>
            </a:extLst>
          </a:blip>
          <a:srcRect l="16757" r="16757"/>
          <a:stretch>
            <a:fillRect/>
          </a:stretch>
        </p:blipFill>
        <p:spPr/>
      </p:pic>
      <p:pic>
        <p:nvPicPr>
          <p:cNvPr id="20" name="Bildplatzhalter 19" descr="IMG_4502.jpg"/>
          <p:cNvPicPr>
            <a:picLocks noGrp="1" noChangeAspect="1"/>
          </p:cNvPicPr>
          <p:nvPr>
            <p:ph type="pic" sz="quarter" idx="26"/>
          </p:nvPr>
        </p:nvPicPr>
        <p:blipFill>
          <a:blip r:embed="rId4">
            <a:extLst>
              <a:ext uri="{28A0092B-C50C-407E-A947-70E740481C1C}">
                <a14:useLocalDpi xmlns:a14="http://schemas.microsoft.com/office/drawing/2010/main" val="0"/>
              </a:ext>
            </a:extLst>
          </a:blip>
          <a:srcRect l="12500" r="12500"/>
          <a:stretch>
            <a:fillRect/>
          </a:stretch>
        </p:blipFill>
        <p:spPr>
          <a:xfrm rot="5400000">
            <a:off x="5246309" y="647698"/>
            <a:ext cx="1800000" cy="1800000"/>
          </a:xfrm>
        </p:spPr>
      </p:pic>
      <p:pic>
        <p:nvPicPr>
          <p:cNvPr id="21" name="Bildplatzhalter 20" descr="IMG_4491.jpg"/>
          <p:cNvPicPr>
            <a:picLocks noGrp="1" noChangeAspect="1"/>
          </p:cNvPicPr>
          <p:nvPr>
            <p:ph type="pic" sz="quarter" idx="27"/>
          </p:nvPr>
        </p:nvPicPr>
        <p:blipFill>
          <a:blip r:embed="rId5">
            <a:extLst>
              <a:ext uri="{28A0092B-C50C-407E-A947-70E740481C1C}">
                <a14:useLocalDpi xmlns:a14="http://schemas.microsoft.com/office/drawing/2010/main" val="0"/>
              </a:ext>
            </a:extLst>
          </a:blip>
          <a:srcRect l="12500" r="12500"/>
          <a:stretch>
            <a:fillRect/>
          </a:stretch>
        </p:blipFill>
        <p:spPr/>
      </p:pic>
      <p:pic>
        <p:nvPicPr>
          <p:cNvPr id="22" name="Bildplatzhalter 22"/>
          <p:cNvPicPr>
            <a:picLocks noGrp="1" noChangeAspect="1"/>
          </p:cNvPicPr>
          <p:nvPr>
            <p:ph type="pic" sz="quarter" idx="28"/>
          </p:nvPr>
        </p:nvPicPr>
        <p:blipFill>
          <a:blip r:embed="rId6">
            <a:extLst>
              <a:ext uri="{28A0092B-C50C-407E-A947-70E740481C1C}">
                <a14:useLocalDpi xmlns:a14="http://schemas.microsoft.com/office/drawing/2010/main" val="0"/>
              </a:ext>
            </a:extLst>
          </a:blip>
          <a:srcRect l="11250" r="11250"/>
          <a:stretch>
            <a:fillRect/>
          </a:stretch>
        </p:blipFill>
        <p:spPr/>
      </p:pic>
      <p:pic>
        <p:nvPicPr>
          <p:cNvPr id="29" name="Bildplatzhalter 28" descr="IMG_4512.jpg"/>
          <p:cNvPicPr>
            <a:picLocks noGrp="1" noChangeAspect="1"/>
          </p:cNvPicPr>
          <p:nvPr>
            <p:ph type="pic" sz="quarter" idx="24"/>
          </p:nvPr>
        </p:nvPicPr>
        <p:blipFill>
          <a:blip r:embed="rId7">
            <a:extLst>
              <a:ext uri="{28A0092B-C50C-407E-A947-70E740481C1C}">
                <a14:useLocalDpi xmlns:a14="http://schemas.microsoft.com/office/drawing/2010/main" val="0"/>
              </a:ext>
            </a:extLst>
          </a:blip>
          <a:srcRect l="12500" r="12500"/>
          <a:stretch>
            <a:fillRect/>
          </a:stretch>
        </p:blipFill>
        <p:spPr>
          <a:xfrm rot="5400000">
            <a:off x="7367581" y="647388"/>
            <a:ext cx="1800000" cy="1800000"/>
          </a:xfrm>
        </p:spPr>
      </p:pic>
      <p:sp>
        <p:nvSpPr>
          <p:cNvPr id="5" name="Textfeld 4"/>
          <p:cNvSpPr txBox="1"/>
          <p:nvPr/>
        </p:nvSpPr>
        <p:spPr>
          <a:xfrm>
            <a:off x="9504572" y="2456845"/>
            <a:ext cx="1983924" cy="138499"/>
          </a:xfrm>
          <a:prstGeom prst="rect">
            <a:avLst/>
          </a:prstGeom>
          <a:noFill/>
        </p:spPr>
        <p:txBody>
          <a:bodyPr wrap="square" rtlCol="0">
            <a:spAutoFit/>
          </a:bodyPr>
          <a:lstStyle/>
          <a:p>
            <a:r>
              <a:rPr lang="de-DE" sz="300" dirty="0">
                <a:hlinkClick r:id="rId8"/>
              </a:rPr>
              <a:t>https://hansestyle.hamburg/welch-wunderschoenes-winterhude</a:t>
            </a:r>
            <a:r>
              <a:rPr lang="de-DE" sz="300" dirty="0" smtClean="0">
                <a:hlinkClick r:id="rId8"/>
              </a:rPr>
              <a:t>/</a:t>
            </a:r>
            <a:r>
              <a:rPr lang="de-DE" sz="300" dirty="0" smtClean="0"/>
              <a:t> </a:t>
            </a:r>
            <a:endParaRPr lang="de-DE" sz="300" dirty="0"/>
          </a:p>
        </p:txBody>
      </p:sp>
    </p:spTree>
    <p:extLst>
      <p:ext uri="{BB962C8B-B14F-4D97-AF65-F5344CB8AC3E}">
        <p14:creationId xmlns:p14="http://schemas.microsoft.com/office/powerpoint/2010/main" val="163323537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pPr rtl="0"/>
            <a:fld id="{13D2E340-0663-474B-992C-9192B5C45E57}" type="slidenum">
              <a:rPr lang="de-DE" noProof="0" smtClean="0"/>
              <a:t>6</a:t>
            </a:fld>
            <a:endParaRPr lang="de-DE" noProof="0"/>
          </a:p>
        </p:txBody>
      </p:sp>
      <p:pic>
        <p:nvPicPr>
          <p:cNvPr id="6" name="Bild 5" descr="01_jarrestrass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778" y="1771233"/>
            <a:ext cx="2193302" cy="1606792"/>
          </a:xfrm>
          <a:prstGeom prst="rect">
            <a:avLst/>
          </a:prstGeom>
        </p:spPr>
      </p:pic>
      <p:pic>
        <p:nvPicPr>
          <p:cNvPr id="7" name="Bild 6" descr="02_jarrestrass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660" y="4076672"/>
            <a:ext cx="2304816" cy="1731905"/>
          </a:xfrm>
          <a:prstGeom prst="rect">
            <a:avLst/>
          </a:prstGeom>
        </p:spPr>
      </p:pic>
      <p:pic>
        <p:nvPicPr>
          <p:cNvPr id="11" name="Bild 10" descr="IMG_450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6339" y="4077275"/>
            <a:ext cx="2310364" cy="1732773"/>
          </a:xfrm>
          <a:prstGeom prst="rect">
            <a:avLst/>
          </a:prstGeom>
        </p:spPr>
      </p:pic>
      <p:pic>
        <p:nvPicPr>
          <p:cNvPr id="13" name="Bild 12" descr="Badeanstalt Lerchenfeld.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7865" y="1775496"/>
            <a:ext cx="2427839" cy="1516814"/>
          </a:xfrm>
          <a:prstGeom prst="rect">
            <a:avLst/>
          </a:prstGeom>
        </p:spPr>
      </p:pic>
      <p:pic>
        <p:nvPicPr>
          <p:cNvPr id="14" name="Bild 13" descr="kunsthochschule.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0038" y="1771824"/>
            <a:ext cx="2445710" cy="1530102"/>
          </a:xfrm>
          <a:prstGeom prst="rect">
            <a:avLst/>
          </a:prstGeom>
        </p:spPr>
      </p:pic>
      <p:pic>
        <p:nvPicPr>
          <p:cNvPr id="16" name="Bild 15" descr="Meerweinstraße.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3563" y="1745337"/>
            <a:ext cx="2717008" cy="1634798"/>
          </a:xfrm>
          <a:prstGeom prst="rect">
            <a:avLst/>
          </a:prstGeom>
        </p:spPr>
      </p:pic>
      <p:sp>
        <p:nvSpPr>
          <p:cNvPr id="19" name="Textfeld 18"/>
          <p:cNvSpPr txBox="1"/>
          <p:nvPr/>
        </p:nvSpPr>
        <p:spPr>
          <a:xfrm>
            <a:off x="3210432" y="458571"/>
            <a:ext cx="5962233" cy="584776"/>
          </a:xfrm>
          <a:prstGeom prst="rect">
            <a:avLst/>
          </a:prstGeom>
          <a:noFill/>
        </p:spPr>
        <p:txBody>
          <a:bodyPr wrap="square" rtlCol="0">
            <a:spAutoFit/>
          </a:bodyPr>
          <a:lstStyle/>
          <a:p>
            <a:r>
              <a:rPr lang="de-DE" sz="3200" i="1" dirty="0" smtClean="0">
                <a:latin typeface="+mj-lt"/>
              </a:rPr>
              <a:t>Weitere Bilder der Umgebung</a:t>
            </a:r>
            <a:endParaRPr lang="de-DE" sz="3200" i="1" dirty="0">
              <a:latin typeface="+mj-lt"/>
            </a:endParaRPr>
          </a:p>
        </p:txBody>
      </p:sp>
      <p:sp>
        <p:nvSpPr>
          <p:cNvPr id="20" name="Textfeld 19"/>
          <p:cNvSpPr txBox="1"/>
          <p:nvPr/>
        </p:nvSpPr>
        <p:spPr>
          <a:xfrm>
            <a:off x="1952132" y="1281649"/>
            <a:ext cx="2105008" cy="307777"/>
          </a:xfrm>
          <a:prstGeom prst="rect">
            <a:avLst/>
          </a:prstGeom>
          <a:noFill/>
        </p:spPr>
        <p:txBody>
          <a:bodyPr wrap="square" rtlCol="0">
            <a:spAutoFit/>
          </a:bodyPr>
          <a:lstStyle/>
          <a:p>
            <a:r>
              <a:rPr lang="de-DE" sz="1400" dirty="0" err="1" smtClean="0"/>
              <a:t>Hauersweg</a:t>
            </a:r>
            <a:r>
              <a:rPr lang="de-DE" sz="1400" dirty="0" smtClean="0"/>
              <a:t>/</a:t>
            </a:r>
            <a:r>
              <a:rPr lang="de-DE" sz="1400" dirty="0" err="1" smtClean="0"/>
              <a:t>Winterhude</a:t>
            </a:r>
            <a:r>
              <a:rPr lang="de-DE" sz="1400" dirty="0" smtClean="0"/>
              <a:t>:</a:t>
            </a:r>
            <a:endParaRPr lang="de-DE" sz="1400" dirty="0"/>
          </a:p>
        </p:txBody>
      </p:sp>
      <p:sp>
        <p:nvSpPr>
          <p:cNvPr id="21" name="Textfeld 20"/>
          <p:cNvSpPr txBox="1"/>
          <p:nvPr/>
        </p:nvSpPr>
        <p:spPr>
          <a:xfrm>
            <a:off x="7949642" y="1281648"/>
            <a:ext cx="2234367" cy="307777"/>
          </a:xfrm>
          <a:prstGeom prst="rect">
            <a:avLst/>
          </a:prstGeom>
          <a:noFill/>
        </p:spPr>
        <p:txBody>
          <a:bodyPr wrap="square" rtlCol="0">
            <a:spAutoFit/>
          </a:bodyPr>
          <a:lstStyle/>
          <a:p>
            <a:r>
              <a:rPr lang="de-DE" sz="1400" dirty="0" smtClean="0"/>
              <a:t>Lerchenfeld/</a:t>
            </a:r>
            <a:r>
              <a:rPr lang="de-DE" sz="1400" dirty="0" err="1" smtClean="0"/>
              <a:t>Uhlenhorst</a:t>
            </a:r>
            <a:r>
              <a:rPr lang="de-DE" sz="1400" dirty="0" smtClean="0"/>
              <a:t>:</a:t>
            </a:r>
            <a:endParaRPr lang="de-DE" sz="1400" dirty="0"/>
          </a:p>
        </p:txBody>
      </p:sp>
      <p:pic>
        <p:nvPicPr>
          <p:cNvPr id="3" name="Bild 2" descr="IMG_4519.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5025" y="4053475"/>
            <a:ext cx="2343148" cy="1757361"/>
          </a:xfrm>
          <a:prstGeom prst="rect">
            <a:avLst/>
          </a:prstGeom>
        </p:spPr>
      </p:pic>
      <p:pic>
        <p:nvPicPr>
          <p:cNvPr id="4" name="Bild 3" descr="IMG_4521.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19243" y="4053475"/>
            <a:ext cx="2339882" cy="1754911"/>
          </a:xfrm>
          <a:prstGeom prst="rect">
            <a:avLst/>
          </a:prstGeom>
        </p:spPr>
      </p:pic>
      <p:sp>
        <p:nvSpPr>
          <p:cNvPr id="5" name="Textfeld 4"/>
          <p:cNvSpPr txBox="1"/>
          <p:nvPr/>
        </p:nvSpPr>
        <p:spPr>
          <a:xfrm>
            <a:off x="597667" y="3403061"/>
            <a:ext cx="1701692" cy="138499"/>
          </a:xfrm>
          <a:prstGeom prst="rect">
            <a:avLst/>
          </a:prstGeom>
          <a:noFill/>
        </p:spPr>
        <p:txBody>
          <a:bodyPr wrap="square" rtlCol="0">
            <a:spAutoFit/>
          </a:bodyPr>
          <a:lstStyle/>
          <a:p>
            <a:r>
              <a:rPr lang="de-DE" sz="300" dirty="0">
                <a:hlinkClick r:id="rId10"/>
              </a:rPr>
              <a:t>https://www.bildarchiv-hamburg.de/frames/</a:t>
            </a:r>
            <a:r>
              <a:rPr lang="de-DE" sz="300" dirty="0" smtClean="0">
                <a:hlinkClick r:id="rId10"/>
              </a:rPr>
              <a:t>index_jarrestrasse.htmv</a:t>
            </a:r>
            <a:r>
              <a:rPr lang="de-DE" sz="300" dirty="0" smtClean="0"/>
              <a:t>   </a:t>
            </a:r>
            <a:endParaRPr lang="de-DE" sz="300" dirty="0"/>
          </a:p>
        </p:txBody>
      </p:sp>
    </p:spTree>
    <p:extLst>
      <p:ext uri="{BB962C8B-B14F-4D97-AF65-F5344CB8AC3E}">
        <p14:creationId xmlns:p14="http://schemas.microsoft.com/office/powerpoint/2010/main" val="10269538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87578" y="2571722"/>
            <a:ext cx="8656750" cy="3286153"/>
          </a:xfrm>
        </p:spPr>
        <p:txBody>
          <a:bodyPr>
            <a:normAutofit/>
          </a:bodyPr>
          <a:lstStyle/>
          <a:p>
            <a:r>
              <a:rPr lang="de-DE" sz="1800" i="0" dirty="0" smtClean="0">
                <a:latin typeface="+mn-lt"/>
              </a:rPr>
              <a:t>Wir haben uns für den Stolperstein von </a:t>
            </a:r>
            <a:r>
              <a:rPr lang="de-DE" sz="1800" i="0" dirty="0">
                <a:latin typeface="+mn-lt"/>
              </a:rPr>
              <a:t>D</a:t>
            </a:r>
            <a:r>
              <a:rPr lang="de-DE" sz="1800" i="0" dirty="0" smtClean="0">
                <a:latin typeface="+mn-lt"/>
              </a:rPr>
              <a:t>orothea Bernstein entschieden, </a:t>
            </a:r>
            <a:r>
              <a:rPr lang="de-DE" sz="1800" i="0" dirty="0" smtClean="0">
                <a:latin typeface="+mn-lt"/>
              </a:rPr>
              <a:t>da es wie schon erwähnt, eine Straße gibt, die nach ihr benannt wurde und in der Nähe von Fritz Wohnung liegt. Wir </a:t>
            </a:r>
            <a:r>
              <a:rPr lang="de-DE" sz="1800" i="0" dirty="0" smtClean="0">
                <a:latin typeface="+mn-lt"/>
              </a:rPr>
              <a:t>wollten wissen wie es dazu gekommen ist und haben </a:t>
            </a:r>
            <a:r>
              <a:rPr lang="de-DE" sz="1800" i="0" dirty="0" smtClean="0">
                <a:latin typeface="+mn-lt"/>
              </a:rPr>
              <a:t>dabei </a:t>
            </a:r>
            <a:r>
              <a:rPr lang="de-DE" sz="1800" i="0" dirty="0" smtClean="0">
                <a:latin typeface="+mn-lt"/>
              </a:rPr>
              <a:t>viel über das Leben von Dorothea Bernstein herausgefunden.</a:t>
            </a:r>
            <a:br>
              <a:rPr lang="de-DE" sz="1800" i="0" dirty="0" smtClean="0">
                <a:latin typeface="+mn-lt"/>
              </a:rPr>
            </a:br>
            <a:r>
              <a:rPr lang="de-DE" sz="1800" i="0" dirty="0" smtClean="0">
                <a:latin typeface="+mn-lt"/>
              </a:rPr>
              <a:t>Uns hat überrascht wie schwierig es ist alte Informationen sowie Fotos von Personen und </a:t>
            </a:r>
            <a:r>
              <a:rPr lang="de-DE" sz="1800" i="0" dirty="0" smtClean="0">
                <a:latin typeface="+mn-lt"/>
              </a:rPr>
              <a:t>Orten, die während des Krieges </a:t>
            </a:r>
            <a:r>
              <a:rPr lang="de-DE" sz="1800" i="0" dirty="0" smtClean="0">
                <a:latin typeface="+mn-lt"/>
              </a:rPr>
              <a:t>getötet bzw. zerstört wurden,</a:t>
            </a:r>
            <a:r>
              <a:rPr lang="de-DE" sz="1800" i="0" dirty="0" smtClean="0">
                <a:latin typeface="+mn-lt"/>
              </a:rPr>
              <a:t> </a:t>
            </a:r>
            <a:r>
              <a:rPr lang="de-DE" sz="1800" i="0" dirty="0" smtClean="0">
                <a:latin typeface="+mn-lt"/>
              </a:rPr>
              <a:t>zu recherchieren</a:t>
            </a:r>
            <a:r>
              <a:rPr lang="de-DE" sz="1800" i="0" dirty="0" smtClean="0">
                <a:latin typeface="+mn-lt"/>
              </a:rPr>
              <a:t>. Im Fal</a:t>
            </a:r>
            <a:r>
              <a:rPr lang="de-DE" sz="1800" i="0" dirty="0" smtClean="0">
                <a:latin typeface="+mn-lt"/>
              </a:rPr>
              <a:t>l von Dorothea Bernstein liegt das wahrscheinlich daran, dass sie damals, keine berühmte Persönlichkeit, sondern einfach eine Lehrerin war. Sie stand nicht im öffentlichen Interesse und deshalb wurde auch nicht viel über ihr Leben aufgezeichnet. Wir finden es trotzdem  sehr gut und wichtig, dass obwohl sie keine Berühmtheit oder wichtig für die Geschichte Hamburgs war, trotzdem an sie und die Opfer des Holocaust, durch Stolpersteine und die Benennung von Straßen, erinnert wird.  </a:t>
            </a:r>
            <a:endParaRPr lang="de-DE" sz="1200" i="0" dirty="0">
              <a:latin typeface="+mn-lt"/>
            </a:endParaRPr>
          </a:p>
        </p:txBody>
      </p:sp>
      <p:sp>
        <p:nvSpPr>
          <p:cNvPr id="3" name="Textplatzhalter 2"/>
          <p:cNvSpPr>
            <a:spLocks noGrp="1"/>
          </p:cNvSpPr>
          <p:nvPr>
            <p:ph type="body" idx="1"/>
          </p:nvPr>
        </p:nvSpPr>
        <p:spPr/>
        <p:txBody>
          <a:bodyPr>
            <a:normAutofit/>
          </a:bodyPr>
          <a:lstStyle/>
          <a:p>
            <a:r>
              <a:rPr lang="de-DE" sz="3200" dirty="0" smtClean="0">
                <a:latin typeface="+mj-lt"/>
              </a:rPr>
              <a:t>Persönliches Fazit</a:t>
            </a:r>
            <a:endParaRPr lang="de-DE" sz="3200" dirty="0">
              <a:latin typeface="+mj-lt"/>
            </a:endParaRPr>
          </a:p>
        </p:txBody>
      </p:sp>
      <p:sp>
        <p:nvSpPr>
          <p:cNvPr id="4" name="Foliennummernplatzhalter 3"/>
          <p:cNvSpPr>
            <a:spLocks noGrp="1"/>
          </p:cNvSpPr>
          <p:nvPr>
            <p:ph type="sldNum" sz="quarter" idx="12"/>
          </p:nvPr>
        </p:nvSpPr>
        <p:spPr/>
        <p:txBody>
          <a:bodyPr/>
          <a:lstStyle/>
          <a:p>
            <a:pPr rtl="0"/>
            <a:r>
              <a:rPr lang="de-DE" dirty="0"/>
              <a:t>7</a:t>
            </a:r>
            <a:endParaRPr lang="de-DE" noProof="0" dirty="0"/>
          </a:p>
        </p:txBody>
      </p:sp>
    </p:spTree>
    <p:extLst>
      <p:ext uri="{BB962C8B-B14F-4D97-AF65-F5344CB8AC3E}">
        <p14:creationId xmlns:p14="http://schemas.microsoft.com/office/powerpoint/2010/main" val="308925009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chlagzeilen">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_30478403_TF45175639" id="{6C586813-0176-4141-BB6A-78A9193645EC}" vid="{98A4AB77-8803-4F3D-9FAF-C0F81347EDBE}"/>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B60E032F-2E55-4A86-BB2D-1A317C6429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7EC923-6023-4411-8330-A0042153EED3}">
  <ds:schemaRefs>
    <ds:schemaRef ds:uri="http://schemas.microsoft.com/sharepoint/v3/contenttype/forms"/>
  </ds:schemaRefs>
</ds:datastoreItem>
</file>

<file path=customXml/itemProps3.xml><?xml version="1.0" encoding="utf-8"?>
<ds:datastoreItem xmlns:ds="http://schemas.openxmlformats.org/officeDocument/2006/customXml" ds:itemID="{6DB4AFBF-E012-4607-B95C-D9E661912AC6}">
  <ds:schemaRefs>
    <ds:schemaRef ds:uri="http://purl.org/dc/elements/1.1/"/>
    <ds:schemaRef ds:uri="http://purl.org/dc/terms/"/>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16c05727-aa75-4e4a-9b5f-8a80a1165891"/>
    <ds:schemaRef ds:uri="71af3243-3dd4-4a8d-8c0d-dd76da1f02a5"/>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Präsentation Biografie</Template>
  <TotalTime>0</TotalTime>
  <Words>623</Words>
  <Application>Microsoft Macintosh PowerPoint</Application>
  <PresentationFormat>Benutzerdefiniert</PresentationFormat>
  <Paragraphs>62</Paragraphs>
  <Slides>7</Slides>
  <Notes>4</Notes>
  <HiddenSlides>0</HiddenSlides>
  <MMClips>0</MMClips>
  <ScaleCrop>false</ScaleCrop>
  <HeadingPairs>
    <vt:vector size="4" baseType="variant">
      <vt:variant>
        <vt:lpstr>Design</vt:lpstr>
      </vt:variant>
      <vt:variant>
        <vt:i4>1</vt:i4>
      </vt:variant>
      <vt:variant>
        <vt:lpstr>Folientitel</vt:lpstr>
      </vt:variant>
      <vt:variant>
        <vt:i4>7</vt:i4>
      </vt:variant>
    </vt:vector>
  </HeadingPairs>
  <TitlesOfParts>
    <vt:vector size="8" baseType="lpstr">
      <vt:lpstr>Schlagzeilen</vt:lpstr>
      <vt:lpstr>Dr. Dorothea Bernstein </vt:lpstr>
      <vt:lpstr>Leben</vt:lpstr>
      <vt:lpstr>Arbeit</vt:lpstr>
      <vt:lpstr>Hinterlassenschaft</vt:lpstr>
      <vt:lpstr>Stolpersteine und ihre Umgebung </vt:lpstr>
      <vt:lpstr>PowerPoint-Präsentation</vt:lpstr>
      <vt:lpstr>Wir haben uns für den Stolperstein von Dorothea Bernstein entschieden, da es wie schon erwähnt, eine Straße gibt, die nach ihr benannt wurde und in der Nähe von Fritz Wohnung liegt. Wir wollten wissen wie es dazu gekommen ist und haben dabei viel über das Leben von Dorothea Bernstein herausgefunden. Uns hat überrascht wie schwierig es ist alte Informationen sowie Fotos von Personen und Orten, die während des Krieges getötet bzw. zerstört wurden, zu recherchieren. Im Fall von Dorothea Bernstein liegt das wahrscheinlich daran, dass sie damals, keine berühmte Persönlichkeit, sondern einfach eine Lehrerin war. Sie stand nicht im öffentlichen Interesse und deshalb wurde auch nicht viel über ihr Leben aufgezeichnet. Wir finden es trotzdem  sehr gut und wichtig, dass obwohl sie keine Berühmtheit oder wichtig für die Geschichte Hamburgs war, trotzdem an sie und die Opfer des Holocaust, durch Stolpersteine und die Benennung von Straßen, erinnert wird.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2021-02-17T09:33:23Z</dcterms:created>
  <dcterms:modified xsi:type="dcterms:W3CDTF">2021-05-14T08:52:39Z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